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71" r:id="rId4"/>
    <p:sldId id="272" r:id="rId5"/>
    <p:sldId id="273" r:id="rId6"/>
    <p:sldId id="274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20"/>
    <p:restoredTop sz="95850" autoAdjust="0"/>
  </p:normalViewPr>
  <p:slideViewPr>
    <p:cSldViewPr>
      <p:cViewPr varScale="1">
        <p:scale>
          <a:sx n="110" d="100"/>
          <a:sy n="110" d="100"/>
        </p:scale>
        <p:origin x="210" y="108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6:18:02.1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8019 9116 277 0,'6'4'84'16,"-3"-4"-58"-16,-1 2-22 0,-2-2-3 15,0 2-3-15,0-1 2 16,0 3-1-16,0-1 3 15,0 1-1-15,-2 2-1 16,-1-3-1-16,0 1-6 16,1-1 1-16,2-1 3 0,-1 0 0 15,-1-1 4-15,-5-1 5 16,-3-5 25-16,-9-9 21 16,-10-10-21-16,-8-6-11 15,-16-11-10-15,-13-9-5 16,-9-3-5-16,-11-10 1 0,-13-4-2 15,0-5-7-15,4 3-89 16,3-8-265-16</inkml:trace>
  <inkml:trace contextRef="#ctx0" brushRef="#br0" timeOffset="1300.4">7862 13882 117 0,'8'-7'114'0,"5"-2"-100"16,-5 0-32-16,2-3-11 15,-3 3 26-15,-2-2 1 16,-1 1-7-16,-1 2-16 15,-1 3 22-15,-2 1 42 0,0 1 19 16,0 1-12-16,0 0-7 16,0 2-17-16,0-1-5 15,2 1 8-15,-2 0-6 16,1-2-8-16,3 0-7 16,-1 0-4-16,0-2 1 15,0 3 0-15,1-3-1 0,-4 4 11 16,2 0 14-16,-2-2-4 15,0 2-11-15,-2-1-9 16,-11-5-1-16,-6-2 2 16,-15-9-1-16,-19-11 4 15,-16-15-2-15,-28-14-2 0,-24-18 0 16,-16-19-11-16,-14-16-109 16</inkml:trace>
  <inkml:trace contextRef="#ctx0" brushRef="#br0" timeOffset="9353.3903">13962 14184 396 0,'7'-15'1'15,"0"-2"-1"-15,-6-1 1 16,-1-3-3-16,0-1 4 15,0-3-3-15,0 0 1 0,0-2 1 16,0 4-1-16,0-4-1 16,0 6 0-16,0-2-5 15,0 0-6-15,0-1 6 16,9 3-2-16,0-1 4 16,4 1 4-16,1 2-1 15,2-1 1-15,6 3 1 16,-1-2-2-16,4 1 6 0,4 0 3 15,0 0-3-15,1-1 3 16,5 3-4-16,2-4-1 16,0 3-2-16,9-1 0 15,0 0 1-15,5 2-1 16,5-2-2-16,1 4 1 0,3-2-2 16,4 1-2-16,2-1 2 15,2 4 1-15,7-2 1 16,-2 1-2-16,4 2-2 15,2 3-5-15,-1 0 0 16,0 3-1-16,2 1 4 0,0 4 3 16,-1 0-3-16,1 0 3 15,2 0 1-15,-1 0 1 16,-1 7 0-16,-1 2 2 16,-4-3-2-16,1 4 1 15,-1 2 0-15,0 1 0 16,-2 0 0-16,-3 1 0 0,-1 4 0 15,-5 2 0-15,1 3-4 16,-4 2 2-16,-6 5-2 16,2 2 3-16,-4 4 1 15,-5 2 0-15,-3 2-1 16,-4 3 0-16,-1 2-3 0,-4-1 2 16,-6 3-1-16,1 1-1 15,-6-2 6-15,-2 2 0 16,-3-1-1-16,-5 3-1 15,-7-2 3-15,-1 2 2 16,-7 5 1-16,0 2 0 0,0 3-3 16,-3 2 0-16,-9 2-1 15,-3 0-1-15,-1-1 1 16,-6 2-1-16,1-4 1 16,-3-2-2-16,-2 1 0 15,-1 0 1-15,-2-3-1 0,-1 1 1 16,1-1-1-16,-2 0 1 15,-3-1-1-15,4 1 1 16,-4-4 1-16,-1 3 2 16,-1-2 3-16,0-1 0 15,0 0 0-15,-3 1-3 0,-3-1-1 16,0-3 2-16,-7 0 1 16,-3-1-3-16,2-3 0 15,-5-2 1-15,2-4-2 16,-3-5 1-16,1 1-2 15,-3-4-1-15,2-1 1 0,-3-5 0 16,-1-1-2-16,1-1 3 16,-2-2-2-16,-2-6-1 15,-3 1 2-15,0-3-1 16,-2-2 0-16,0-1 0 16,0-6 0-16,-1 3 0 0,1-7 1 15,1 1-2-15,3-2 2 16,-3 0-1-16,3 0 0 15,1-7 0-15,-1 0 1 16,2-6-1-16,3-1 1 16,0-3-1-16,3-2 1 0,0-2 1 15,2-5-2-15,0 0 1 16,6-1 0-16,1-2-1 16,2-1 2-16,6-8 0 15,1 4-1-15,-2-5 3 16,5-4 1-16,-1-2-1 15,-2-3 0-15,3 0-3 0,3-6-1 16,2 1 1-16,-1-8-1 16,7 1 0-16,-2-5 0 15,5-1-2-15,1-2-2 16,6 1 3-16,1-1-2 16,5 2 3-16,3-2 2 0,4 0-4 15,1 0 4-15,0-5-4 16,0 3 2-16,10-4 0 15,5 1 0-15,-1-2 0 16,8-2 2-16,5 2-2 16,1 0 1-16,12-2 10 0,2 1 4 15,6-5 2-15,7 3-2 16,5 0-11-16,3-1-1 16,5-3-1-16,8 2-4 15,2 1-5-15,5 2-26 16,10 1-22-16,8-2-39 0,14 6 3 15</inkml:trace>
  <inkml:trace contextRef="#ctx0" brushRef="#br0" timeOffset="16421.785">17025 15174 393 0,'7'0'8'0,"0"0"-8"16,6-4-2-16,-1 0 0 15,8 1-22-15,3 1-56 0,10-1 18 16,4-1 29-16,3 1 22 16,8 3 5-16,6-2 10 15,5 0 21-15,7 2 5 16,5 0-10-16,2 0-7 16,10 0 1-16,2 0 0 0,4 0 2 15,7 0-8-15,4 0 0 16,4 0 4-16,2 0 6 15,-2 0 0-15,0 5 11 16,-3 2-9-16,-2 0-2 16,-8 4-8-16,-4-2-4 0,-9 0-3 15,-4 2-1-15,-6-2-1 16,-8 2-1-16,-7-1 0 16,-8-1-2-16,-6 2 1 15,-6-2-11-15,-8-3-4 16,-5-2 0-16,-11 0 0 15,-9-4-1-15,-4 0-12 0,-17-9-2 16,-10-5-1-16,-7-6-22 16,-4-5 26-16,-9-2 15 15,2-3 13-15,-4 0 0 16,4 1 4-16,0 0 11 16,3 7 16-16,5 0 8 0,1 6 0 15,11 2-16-15,5 6-2 16,5 3-11-16,7 5-7 15,4 0-1-15,7 0-1 16,1 7 0-16,9 5 8 16,10 5 0-16,8 2-3 0,6 3-2 15,9 1-2-15,0 0-1 16,-1-1 2-16,0-3 1 16,-7-1 4-16,-7-3 1 15,-7-7 2-15,-5 1-3 16,-8 0-6-16,-1 0-2 0,-6 0-1 15,0 4 0-15,-6 1 0 16,-12 4 0-16,-11 1-3 16,-8 1-4-16,-13 1 1 15,-11 3 0-15,-10 0-13 16,-6 0-48-16,-2-5-59 0</inkml:trace>
  <inkml:trace contextRef="#ctx0" brushRef="#br0" timeOffset="16923.3633">17060 15045 272 0,'0'-26'127'15,"0"2"-112"-15,4 3-8 16,3 5-1-16,2 3-2 16,-2 5-3-16,0 0-1 15,4 5 0-15,2 3-1 16,1 0-3-16,1 1 2 0,4 12-4 16,1 3 3-16,-3 2 5 15,-3 3-6-15,-4 0-2 16,-8 2-8-16,-2-1-2 15,-2 1 4-15,-10-1 0 16,-8-1-14-16,-5-1 3 0,0 1 7 16,0-1 4-16,-1-2 5 15,5-1-3-15,5-1 7 16,3 1 1-16,8-2 0 16,5 0-1-16,6 1 10 15,15 0 29-15,11 2 16 16,10-2-26-16,11 4-3 0,10 1-5 15,7 1-8-15,4 1-7 16,-1 2-2-16,-4 0 2 16,-11 3-2-16,-7-3-1 15,-12-2 0-15,-10-3-57 16,-9-11-98-16</inkml:trace>
  <inkml:trace contextRef="#ctx0" brushRef="#br0" timeOffset="25136.7085">18177 10343 190 0,'0'-1'5'16,"-7"-8"-5"-16,-3 0 0 15,-4-2 0-15,1 1-2 16,-2-3-16-16,6 2-25 16,-1 0-3-16,0 1-26 15</inkml:trace>
  <inkml:trace contextRef="#ctx0" brushRef="#br0" timeOffset="26326.7689">17917 10156 132 0,'-3'-1'118'0,"3"-1"-107"15,-2 0-5-15,-4 2-6 16,0 0-2-16,-1 0 2 16,-1 0 0-16,-4 0 0 15,4 2 0-15,1 1 0 0,2 1 0 16,1-1-1-16,1-1 2 15,3 0-1-15,0 0 3 16,0-2 0-16,0 0 17 16,0 0 4-16,0 0 20 15,0 0-11-15,0 0-7 0,0-6-17 16,0-1-4-16,3-2 1 16,2-3-2-16,2-2 3 15,2-1 0-15,4-1 2 16,-1-1 0-16,3-1 2 15,3-2-1-15,2-2-1 0,-1 1-3 16,3-2-1-16,3 1-2 16,2 1-1-16,2-2 0 15,3 2-1-15,7 2-1 16,2 1 0-16,8 3-1 16,2 2 0-16,5 3 0 15,8 2 0-15,1 1 0 0,3 4 0 16,3 3 2-16,2 0-3 15,-2 1 3-15,1 12-2 16,2 1 1-16,-3 4 0 16,1 7 0-16,0 5 0 15,2 4 0-15,-1 4 0 0,3 6 0 16,1 6-1-16,6 4 1 16,-1 5 0-16,0 5 0 15,-2-1-1-15,-4 2 2 16,-3-1-1-16,-10 1 0 15,-7-5 0-15,-10 1 0 0,-10 0 0 16,-8-4-2-16,-9 0 2 16,-7-2-1-16,-9-2 1 15,-3 1-1-15,0-3 1 16,-8-1-1-16,-6 0 1 16,-3-1 0-16,-5-3 0 0,0-1-1 15,-7-3 1-15,-3 2 0 16,-9-5-2-16,0-2 2 15,-7-5-1-15,-4-3 0 16,-4-4 1-16,-3-2 0 16,0-5 1-16,-4 0-1 0,-2-4 0 15,-1-2 0-15,0-5 0 16,0-1 1-16,0-4-1 16,3-2 0-16,-1 0 1 15,1-5-1-15,0-6 0 16,0-3 1-16,2-2-1 15,0-6 1-15,0-1 2 0,0-6-1 16,0 1-1-16,1-6 2 16,1-4-1-16,2 2 0 15,3-3 0-15,0 0 1 16,2-2-3-16,4-2 1 16,1-3 1-16,4-4-1 0,-1 0 1 15,5-5 0-15,0-1 2 16,3 1-1-16,4-2-1 15,0-2 0-15,5 2 0 16,3 1-1-16,4-4 1 16,6 2-1-16,3 0 2 0,4 2 0 15,5-4-1-15,2 3 3 16,0-1-1-16,0-2-1 16,2 4 0-16,5 0-1 15,6 1-1-15,2 0 0 16,7-1 0-16,4 5-1 0,6 1 1 15,7 3 0-15,8 4 0 16,11 6 2-16,12 3-1 16,6 6 1-16,14 7-3 15,18 12-3-15,16 9 2 16,22 13-1-16,19 24-9 0,22 13-42 16,25 15-51-16,19 10-200 15</inkml:trace>
  <inkml:trace contextRef="#ctx0" brushRef="#br0" timeOffset="27859.7097">19244 8403 324 0,'3'-11'120'16,"6"-2"-112"-16,-2 3 5 0,1 5 4 16,-4 1 1-16,-4 4-6 15,0 0-9-15,0 9-9 16,-4 11 5-16,-6 6 1 15,2 13-1-15,2 10 1 16,0 11-2-16,4 10 1 16,2 8 1-16,0 10 0 0,0 6 0 15,8 5 0-15,3 4 0 16,2 1 0-16,3 3 0 16,2 0 0-16,-2-7 1 15,-1-10-2-15,-1-4-15 16,-3-12-24-16,-2-7-26 0,1-15-28 15,-2-11-50-15</inkml:trace>
  <inkml:trace contextRef="#ctx0" brushRef="#br0" timeOffset="28698.018">19303 8403 466 0,'26'-32'16'15,"2"1"-13"-15,-1 5-1 0,3 6-1 16,2 5-1-16,10 5-1 15,4 5-1-15,12 3-4 16,10 2-9-16,10 0 3 16,19 9 1-16,6 3 8 15,18 4 3-15,9 0 1 16,8 2-1-16,7-2 2 0,10-1 1 16,3-3 0-16,5 1-1 15,3-1 1-15,2 1-2 16,1-3-1-16,-2 1 2 15,-6-2-2-15,-15 1 1 16,-8-1 0-16,-20 2 1 0,-16-4 1 16,-22 4 0-16,-16 0-2 15,-15 1-2-15,-16 2 1 16,-13 1-1-16,-12 2-1 16,-6 3 0-16,-2 5-2 15,-10 4 1-15,-9 5 3 16,-1 7 0-16,-2 5-1 15,-4 4 1-15,3 4 0 0,-1 8 0 16,7 2 0-16,4 6 0 16,7-1 0-16,6 5 0 15,0-1 0-15,9-1 0 16,4-3 1-16,-1-6-1 0,3-4 0 16,-1-4 0-16,-3-1 0 15,-2-8 0-15,-4-1 0 16,-3-4 0-16,-2-4 2 15,-8-1-2-15,-16-2 0 16,-7-5 0-16,-14-1 1 0,-6-5 0 16,-16-3-1-16,-14-4 2 15,-12-5 1-15,-15-8-2 16,-16-3 1-16,-11 0-1 16,-16-1 1-16,-12-8-1 15,-11-4-1-15,-11-1 0 16,-9 0 1-16,-7-6 0 0,-3 1-2 15,-3-7 0-15,2-2-18 16,1-4-8-16,6 0-7 16,9-2-4-16,9-2 1 15,16 6 28-15,13 3 10 16,11 4 2-16,18 7 0 0,10 5-1 16,21 8-2-16,19 0-3 15,21 3-282-15</inkml:trace>
  <inkml:trace contextRef="#ctx0" brushRef="#br0" timeOffset="31528.1349">20656 13372 441 0,'12'-22'12'0,"1"-4"-9"16,-3 3-1-16,-1-2 2 16,0 2 3-16,-3 0-3 15,1 5-3-15,-2 2 1 16,2-1-2-16,-3 6 0 0,3 0 0 16,-3 4 0-16,-1 1 0 15,-1 4-2-15,-2 2 1 16,0 0-6-16,0 15-1 15,-3 6 5-15,-9 9 0 16,0 8 0-16,-2 10 2 16,-4 4 1-16,-2 8 0 0,1 8-1 15,-2 8 1-15,0 4 0 16,5 8 0-16,-1 9 0 16,7 1 1-16,5-4 8 15,1-1-1-15,4-6-8 0,0-6 1 16,2-8-1-16,1-13 1 15,4-8-1-15,-1-7 1 16,1-11-1-16,-1-11-3 16,-3-12-24-16,1-11-57 15,-4-13-42-15,0-26-92 16</inkml:trace>
  <inkml:trace contextRef="#ctx0" brushRef="#br0" timeOffset="32029.987">20510 13082 405 0,'7'-5'15'15,"-2"2"-6"-15,-5 3-9 0,0 3-2 16,-7 9 1-16,-5 6 1 15,-6 5-1-15,-3 2 1 16,2 3 1-16,-3 1-2 16,3-1 1-16,3-3 1 15,2-3-1-15,2-3 0 0,5-7 1 16,4-4-3-16,3-5 4 16,3-3 0-16,18-1 22 15,3-12-10-15,11-1-8 16,6-9 1-16,5-4 6 15,6-3-5-15,3-6-2 16,2-2-2-16,-2-1-3 0,1-4-1 16,-6 3 1-16,-5 0-1 15,-5 1 12-15,-6 8 0 16,-10 6-3-16,-7 4-6 16,-6 10-2-16,-4 11 0 15,-3 4-3-15,-2 23-8 0,-2 14 8 16,0 19 1-16,0 18 0 15,0 12 2-15,0 14-1 16,-2 8-1-16,-7 10-11 16,0 2-24-16,-2-3-25 15,1-3-42-15,0-16-212 16</inkml:trace>
  <inkml:trace contextRef="#ctx0" brushRef="#br0" timeOffset="32415.3209">20259 14027 463 0,'-6'-13'8'0,"6"4"-9"15,0 7 0-15,0 2 1 16,0 0-1-16,4 6 1 15,3 10-1-15,7 7-3 16,1 8 4-16,6 6-1 16,2 11 1-16,4 4 1 0,0 3-2 15,2 10 1-15,3-1 0 16,1 5 0-16,1-2 0 16,-4-3 1-16,2-9-2 15,-3-12 1-15,-4-9 1 16,1-15-2-16,1-8 4 0,2-11 24 15,5-11-7 1,8-14-1-16,9-12-10 0,5-10-6 16,7-12-2-16,8-12 0 15,9-9-1-15,7-13-4 16,6-16-92-16</inkml:trace>
  <inkml:trace contextRef="#ctx0" brushRef="#br0" timeOffset="36561.876">17369 12850 331 0,'-9'-9'19'16,"6"3"-14"-16,1 3 25 15,2-1-2-15,0 4-8 16,0 0-17-16,0 0-5 15,7 0 2-15,9 0 3 16,2 9-7-16,9 5 0 0,9 4-2 16,8 6-1-16,9 2-2 15,8 5 0-15,10 4 1 16,9 1 4-16,8-2 2 16,5 3 0-16,6-3 2 0,3 0 0 15,1-4 0-15,-1 1 0 16,0-5 0-16,-2 1-1 15,-5 0-1-15,-10-7 0 16,-5-2 2-16,-9-3 0 16,-10-1-1-16,-5-6 2 0,-9 0-1 15,-6 0-1-15,-3-3 2 16,-10 0-2-16,-1 1 0 16,-5-3 1-16,-4 1-1 15,-3 0 0-15,-7 1 1 16,1 0-1-16,-6 2-1 15,-3 4-4-15,0 4 5 0,0 2-1 16,-5 6 4-16,-2 4-2 16,2 7 0-16,0 4 0 15,3 4 0-15,2 3 1 16,4 1 0-16,8 4-1 16,6-2 1-16,3-1 2 0,4-4-3 15,-1-4 4-15,-2-5-2 16,-3-6-1-16,-6-6 0 15,-4-4 0-15,-6-2 0 16,-3-6-2-16,-2-3 1 16,-13-1 3-16,-9-3 3 0,-5-3-1 15,-10 0-1-15,-5-7-3 16,-7-5 1-16,-7-3 0 16,-9-4-1-16,-4-3 0 15,-6-1 0-15,-6-4-1 16,-7-3 1-16,-1 0 0 15,-3 0-2-15,-1-5 2 0,-2 2-1 16,-1-1 0-16,0 1 0 16,3-2 0-16,0 1 0 15,3-2 0-15,1 1 0 16,1-3 0-16,3 1 0 0,2-1 1 16,2 2-1-16,0 0 3 15,5 3-1-15,2 4 0 16,8 1 0-16,8 6 0 15,9 1-1-15,5 7-1 16,16 2 0-16,5 6 1 16,9 3-1-16,7 3-1 0,7 0 0 15,2 0-4-15,6 7 5 16,9 3 2-16,7 3-18 16,5-1-40-16,-1-4-46 15</inkml:trace>
  <inkml:trace contextRef="#ctx0" brushRef="#br0" timeOffset="36901.9035">17456 12800 394 0,'0'8'12'0,"-12"5"-21"16,0 7 8-16,-10 4 1 15,1 11-2-15,-4 2 4 0,0 9-4 16,1 6 2-16,-1 7 0 15,4 7-1-15,-1 3 1 16,0 6-1-16,5 0 2 16,2 7 0-16,6-3-18 15,4-4-61-15,0-17-157 0</inkml:trace>
  <inkml:trace contextRef="#ctx0" brushRef="#br0" timeOffset="72824.1832">19432 11096 379 0,'-10'-5'-67'16,"0"-10"69"-16,-4 0 3 15,0-3 17-15,0 1-4 16,-1-2 4-16,-4-2-2 0,2-1 1 15,1 1-9-15,-2-1-7 16,2 1-3-16,3 0-1 16,4 0-1-16,3 0 0 15,2-4 0-15,4 2 1 16,4-4 0-16,11-3 0 0,7-2 3 16,10-1 3-16,4-4 2 15,6 0 3-15,6 1-8 16,4-1-2-16,8 3-2 15,2 0 0-15,6 0 0 16,4 2 0-16,6-1-1 16,5-3 1-16,0 2-1 0,5 0 2 15,2 0-2-15,4 2 1 16,1 7 1-16,1 2-2 16,1 5 1-16,1 4 0 15,-1 5 0-15,0 1 0 16,-4 5-1-16,4 1 1 0,-4 2 0 15,2 0 0-15,-3 2 0 16,-2 7 0-16,3 2-1 16,-3 3 1-16,2 4 0 15,-2 5-1-15,1 4 2 16,-1 6-2-16,2 4 1 0,-4 4 0 16,-3 1 0-16,-2 5-1 15,2 3 1-15,-9 0 0 16,2 1 0-16,-3 1 0 15,-6 6 0-15,-4-4 0 16,-9 1-1-16,-2 2 1 0,-3 0 0 16,-8 3 0-16,-3-2-2 15,-3-1 2-15,-1 4-1 16,0 0 1-16,-2 3 0 16,-4 0 0-16,3 2 0 15,-4 4 0-15,-1-1 0 0,-2 3 0 16,1-2 0-16,-10-3-1 15,0-4 2-15,-5-1-2 16,-4-4 0-16,-5-2 2 16,-1 0-1-16,-2-1-1 15,0 2 2-15,-5 0-1 16,-7-2-1-16,0 2 1 0,-4-4 0 16,0-1 0-16,-6 3 0 15,2-3 0-15,-4 0 0 16,-2-2 0-16,-2-4 0 15,-5 1 0-15,1-3-1 16,-5-1 1-16,-2 4 0 0,-4-5 0 16,2 3 0-16,-6-6 0 15,-2 4 0-15,0-5 0 16,-7-1 1-16,-4-1-1 16,-1-2 0-16,-5-1 1 15,-2-1-1-15,-3-1 0 16,-4-2 1-16,-1-4-1 0,-4 0 1 15,-1-3-1-15,-7-2 2 16,3-4 2-16,-7-2 0 16,0 0-1-16,-1-3 1 15,-2 0-2-15,0 0 0 0,-1 0-1 16,2-4-1-16,-1 1 1 16,2-1 1-16,-2-1-2 15,3-6 1-15,1 0 0 16,-1 0-1-16,-1-1 1 15,3-11 0-15,0-1-1 0,-2-4 2 16,1-1-2-16,4-3 1 16,-2-1 0-16,8-7-1 15,3-2 2-15,2-3-1 16,1-1 0-16,4-3 0 16,3-3 1-16,4 0 1 15,-1 0 1-15,0-5 1 0,4 1-1 16,2-5-3-16,1 0 0 15,3-4-1-15,5-1 1 16,1 0-1-16,5-6 0 16,-2-1 1-16,10-4-1 15,-1-2 2-15,8-4 0 0,2 0 0 16,5-3-1-16,7 0 0 16,1-4-1-16,8 1 1 15,4-8-1-15,2-2 0 16,0-2 0-16,10 1 1 15,5-8-1-15,-1-1 1 0,10 4 0 16,1-1 0-16,5-2 0 16,8 5-1-16,9-1 0 15,6 5 0-15,15 5-1 16,10 5-1-16,19 10-7 16,21 14-23-16,25 11-19 0,30 15-60 15,31 9-176-15</inkml:trace>
  <inkml:trace contextRef="#ctx0" brushRef="#br0" timeOffset="74441.132">13346 10310 471 0,'22'-36'8'0,"0"0"-6"16,7 3 8-16,0 4 3 16,5 6-9-16,7 1-3 15,9 6-2-15,10 2-1 0,9 5 1 16,10 0-13-16,9 2-13 15,12 2 8-15,9 1 4 16,11-2-1-16,6 3 8 16,11-2 4-16,4-2-1 15,6 0 9-15,8-3-2 16,3-2 2-16,1 1 7 0,7-3-3 16,4 0 0-16,-1 1-2 15,2 3-1-15,-4 0-3 16,-4 7-1-16,-8 3-1 15,-11 0 0-15,-19 2 0 16,-16 9 0-16,-19 5 0 16,-18 2-1-16,-17 3 1 0,-13 4-1 15,-9 5 1-15,-9 4-3 16,-4 7 1-16,-5 4 0 16,-6 6 1-16,-4 5 0 15,-3 5 1-15,-2 4 0 16,0 9 1-16,-6 4-1 0,-6 7 1 15,-3 10 0-15,-3 4 0 16,2 1 0-16,1 2 0 16,3 5 1-16,4 0 1 15,2-1-1-15,6-3 1 16,0 5 0-16,11-5 0 0,1-5 0 16,3-2-2-16,1-3 2 15,-2-4-1-15,0-3-1 16,-2-4 1-16,-7 0-1 15,-5-6 1-15,0-4 0 16,-7-6-1-16,-15-6 0 0,-5-6 0 16,-10-8 0-16,-7-4 1 15,-13-7-1-15,-10-4 1 16,-6-5 0-16,-15-6-1 16,-7-4 1-16,-13-6-2 15,-5-2 1-15,-8-3 0 16,-8-5-1-16,-8 0 1 0,-4 0-1 15,-8-5 2-15,-7-3-2 16,-7-2 0-16,-5 1 0 16,-2 0 0-16,-1 0 1 15,4-3 0-15,3 3 1 16,6 0-2-16,11-2 1 0,7 2 1 16,10 0-1-16,11 0-1 15,11 2 1-15,9-3 0 16,14-3 0-16,10-1-1 15,14-2 1-15,9-4 1 16,13-3 2-16,7-4 2 0,4-5 4 16,5-9-5-16,6-2-3 15,2-7-4-15,4-5-11 16,4-6-24-16,5-3-18 16,2-11-61-16,2-4-51 15</inkml:trace>
  <inkml:trace contextRef="#ctx0" brushRef="#br0" timeOffset="74790.1742">13340 10532 541 0,'-18'-76'-20'0,"3"5"19"15,5 10-17-15,-2 11 17 16,4 11 2-16,4 9-2 0,2 11 1 15,1 9 0-15,1 10-4 16,0 3-33-16,3 21 19 16,8 8 15-16,0 9 3 15,1 12 0-15,3 11 0 16,-1 13 0-16,-4 10 1 16,-3 10-1-16,-7 15 1 0,0 9 1 15,-8 11 2-15,-8 7 2 16,-2 8 3-16,2 5-3 15,1 0 0-15,3 6 0 16,3-1-4-16,5 5-1 16,2 2-1-16,2 0 1 0,4 7-1 15,9 4 0-15,9-7-5 16,4-25-181-16</inkml:trace>
  <inkml:trace contextRef="#ctx0" brushRef="#br0" timeOffset="76707.7949">16904 11722 374 0,'-10'7'36'0,"0"-3"-30"0,7-2-9 16,-3 4 2-16,1-6 2 15,5 3-2-15,0-3 1 16,0 0 1-16,12 0 2 16,10-3-1-16,10-5-1 0,15 3-5 15,9-1 1-15,10 1-3 16,11 2 2-16,6-3 5 16,5 2-1-16,3 1 3 15,1-1 6-15,1 1 1 16,5 1-1-16,2 1-2 15,-1 1-4-15,1 0-2 16,0 0 0-16,-2 0-1 0,-8 0-1 16,-8 0 3-16,-10 1-3 15,-14-1 2-15,-15 0-1 16,-9 0 0-16,-16-3 0 16,-11-8 0-16,-7-3-9 15,-15-6-19-15,-6-5-52 0,-9-5-178 16</inkml:trace>
  <inkml:trace contextRef="#ctx0" brushRef="#br0" timeOffset="77007.6326">18333 11371 364 0,'-3'-7'54'0,"3"3"-24"16,7 4-16-16,11 0-13 16,13 15-1-16,8 6 0 15,15 5-1-15,10 9 1 16,12 2 1-16,1 2-2 15,4 0 1-15,-4-1 1 0,-5 1-1 16,-9-5 2-16,-13-3 0 16,-13-4-1-16,-10-4 1 15,-13-2-2-15,-14-2 0 16,-10 1 0-16,-16-3 0 16,-14 6 1-16,-10-2-1 0,-9 2 0 15,-8 4 0-15,-12 2 1 16,-6 0-2-16,-8 6 2 15,-4-2 0-15,-3 4-2 16,0-6-42-16,0-6-108 16</inkml:trace>
  <inkml:trace contextRef="#ctx0" brushRef="#br0" timeOffset="77457.2988">17493 11362 246 0,'0'7'23'0,"-17"0"-36"15,0 4 12-15,-10 3 1 16,-7 0 1-16,-4 4-1 16,-2 0 0-16,-1 2 0 15,0 3 0-15,-1 0 0 0,5 4 0 16,5 1 1-16,5 3-2 15,11 3 1-15,11 1 1 16,5 3 1-16,12 1 13 16,17 2 10-16,12-2 14 15,13 3-16-15,9 1-5 16,14-1-6-16,10 5-4 16,8 4-5-16,7 0-1 0,0-2-15 15,-5-10-105-15</inkml:trace>
  <inkml:trace contextRef="#ctx0" brushRef="#br0" timeOffset="84111.3924">17386 12903 254 0,'-6'-14'-8'0,"4"-2"18"16,-2 3 7-16,4 1 20 16,0 5 6-16,0-2-11 15,0 4-2-15,2-1-16 16,8 2-3-16,2 4-8 16,8 0-2-16,11 4-3 15,8 8 2-15,9 6 0 0,11 4-1 16,7 1 2-16,9 4-2 15,6-4 0-15,2 4 1 16,6-2 0-16,4-1 0 16,7 1 0-16,2 2 0 15,3 4 0-15,7 1 0 0,0 2 0 16,0-2 0-16,-4 2 0 16,-2-3 0-16,-15-5 0 15,-4-2 0-15,-18-6 0 16,-8-2 0-16,-8-3 0 15,-10-2 0-15,-6-1-1 0,-5 0-2 16,-5-4-3-16,-7 1 2 16,-6 2 3-16,-4-3 0 15,-6 3 0-15,-4-1-1 16,0 3-3-16,-7 6 4 16,-7-2 1-16,1 5-1 15,-6 3 1-15,4 6 1 0,0 1-1 16,1 6 0-16,4 0 0 15,1 3 0-15,4 2 0 16,2 1 0-16,3 0-1 16,0-1 2-16,0-4 0 15,0 0-1-15,1-2 0 0,1-4 0 16,2 0 0-16,-1-6 2 16,-3-2-4-16,0-5 4 15,-7-4-1-15,-6-1-4 16,-4-6 5-16,-9-2-1 15,-3 1 0-15,-1-5 1 0,-8-1 0 16,-2 0-2-16,-6 0 1 16,-5-3 0-16,-7-6-1 15,-6-4 1-15,-4-3-1 16,-7 0 0-16,-4-5 2 16,-6 0-2-16,-2-3 0 0,-1 1 1 15,0 0-1-15,1-1 1 16,-1 5-2-16,2-2 2 15,4 1 0-15,-1 2-1 16,2 0 6-16,6 2-2 16,2-2-2-16,4 4-1 15,6-4 0-15,3 6-1 0,11-4 1 16,5 1 0-16,8 0-1 16,8 0 0-16,7 0 1 15,6 2-2-15,6-4 2 16,6 3 0-16,3-2-2 0,0-2-32 15,3-3-58-15,11-6-3 16</inkml:trace>
  <inkml:trace contextRef="#ctx0" brushRef="#br0" timeOffset="84594.1433">17434 12921 211 0,'-16'-28'8'0,"3"0"-13"16,3 8-6-16,1 3 9 15,3 5 2-15,0 6 0 16,6 3 1-16,-1 3 11 16,1 0-11-16,-2 0 1 15,0 5 9-15,-1 4 4 0,-3 7 2 16,-1 2-3-16,0 5-5 15,-2 4-1-15,-2 3-2 16,0 6-2-16,-3 1-1 16,1 5 0-16,3 0 0 15,-3 6-1-15,4 1-1 16,0 1 1-16,0-2 0 0,1-1 2 16,0-4-1-16,-1-1 3 15,-3-9-2-15,-1-2 5 16,-5-5 6-16,2-5-2 15,2-1-8-15,1-9 0 16,2-2-2-16,6-3-1 0,5-3-1 16,2-3 1-16,17 1 19 15,11-1-7-15,12 4-13 16,11 0-1-16,12 5-2 16,8 3-1-16,7 4-21 15,3 6-16-15,12-3-28 0,3 3-77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6:20:12.0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18538 10317 297 0,'0'-16'95'16,"5"-4"-84"-16,6-1 7 16,2 1-3-16,-1-2-2 15,5 1-4-15,0-3-2 16,5 0-5-16,7-1-1 15,1 0-1-15,6 0 0 0,10 0-2 16,1-3 1-16,9 1 1 16,7 0 0-16,3-1 1 15,9 1-2-15,3 2 2 16,7 1 0-16,6 3-2 16,4 5 2-16,9 2-1 15,3 5 0-15,0 1 2 16,5 7-2-16,3 1 1 0,-3 0 1 15,4 14-3-15,6 6 1 16,0 5 0-16,2 7-1 16,0 6 1-16,1 4 0 15,-8 5 0-15,0 4-1 0,-8 7 2 16,-8 2-2-16,-10 5 2 16,-3 0-2-16,-12 9 1 15,-6-1 0-15,-4 5-2 16,-5 3-1-16,-5 4 2 15,-5 4-2-15,-7 0 2 0,-5 0 1 16,-6 0-1-16,-10-1 1 16,-4-1 0-16,-11-3 0 15,-8 0 0-15,0-2 0 16,-15 2 0-16,-11-2 0 16,-3-2 1-16,-13-5-1 15,-2 4 3-15,-7-6-3 0,-5-1 0 16,-5-2 1-16,-8-3-1 15,-3-2 0-15,-7-4 1 16,-8-4-1-16,-5-7 0 16,-8-1 0-16,-3-7 1 15,-6-4 0-15,0-4-1 16,-2-4 1-16,0-9 0 0,1-1 0 16,-1-4 0-16,5-5 0 15,-1-4 0-15,4-7 3 16,1 0-3-16,1-2 2 15,4-12 0-15,0-6 3 0,0-5 1 16,-2-7 4-16,1-7 1 16,3-8 0-16,0-3 0 15,1-7-4-15,3-1 3 16,6-5-3-16,5-3-3 16,7-2-1-16,7-3 2 15,8-4-2-15,8-5 3 0,7-4-1 16,9-2 1-16,7-4 1 15,7-5 2-15,11 0 1 16,4 5 1-16,5-1-4 16,10-2-1-16,12-1 0 15,12 6-5-15,9-3 1 0,15-3 0 16,11 4-3-16,12 2 1 16,15 5-1-16,8 1-1 15,12 3 0-15,14 6-1 16,13 6-4-16,12 6-30 0,11-1-38 15,9 0-50-15,5-4-163 16</inkml:trace>
  <inkml:trace contextRef="#ctx0" brushRef="#br0" timeOffset="1512.389">21433 7789 437 0,'0'-26'3'0,"0"-5"0"15,3 1 4-15,3-2 13 16,5 0-2-16,3-2-4 0,6-2-6 15,4 0-3-15,7 5-4 16,11 0 0-16,7 4-1 16,11 2-1-16,12 8-1 15,10 0 1-15,13 7 0 16,15 6-3-16,11 2-5 16,8 2 0-16,10 9 3 15,-2 5 4-15,6 6 1 0,-6 1 2 16,-1 8 0-16,-6 5 1 15,-6 7-2-15,2 7 1 16,-7 9 0-16,-1 8-1 16,-5 7 0-16,-2 7 0 15,-5 6-1-15,-3 3 1 0,-8 1-2 16,-7 7 2-16,-11-4 0 16,-11-2 0-16,-12 3 0 15,-8-4-1-15,-16 1 2 16,-9-6-1-16,-9-2 0 15,-11 1 0-15,-1 1-1 0,-18 0 2 16,-6-4-1-16,-10 6 0 16,-8-2 0-16,-9-2 0 15,-8-2 0-15,-9-3 0 16,-7-4 0-16,-12-2 1 16,-8-7-1-16,-8-3 1 0,-6-6 0 15,-11-7-1-15,-2-6 0 16,-11-16 1-16,-4-4-1 15,-4-13 1-15,-8-9 0 16,-4 0 1-16,-3-20 1 16,-4-7-2-16,-6-10 5 15,1-8-1-15,-4-9 2 0,3-2-2 16,2-7-1-16,-1-6 2 16,5-6-4-16,9-6 3 15,5-4 1-15,14-5 5 16,15-4 5-16,13-2 2 15,12-1-1-15,19-4-1 0,9-5-1 16,17-4-2-16,14-10-5 16,11-3-2-16,17-9-3 15,9-5-1-15,23-5-1 16,20 1 1-16,23-1-2 16,23 7-1-16,31 8-2 0,32 13-3 15,34 16-1-15,41 21 5 16,35 26-6-16,35 25-15 15,29 26-13-15,27 24-22 16,21 28-26-16,7 14-97 16</inkml:trace>
  <inkml:trace contextRef="#ctx0" brushRef="#br0" timeOffset="2628.9789">25565 8296 424 0,'20'-49'25'15,"7"-2"-15"-15,2-3 0 16,-2 2 9-16,4 1-7 15,2-3-4-15,1 1-4 0,5-2-2 16,6 3 3-16,7 4-1 16,13 2 1-16,12 1-4 15,15 2-1-15,12 6-1 16,15 1 1-16,10 4 0 16,11 5 0-16,8 7 0 15,9 8 0-15,5 5 0 0,3 7 0 16,4 7 1-16,1 15 1 15,-4 9-1-15,-3 11 0 16,0 11-2-16,-2 8 2 16,-4 12 0-16,-6 9-3 15,-9 5 1-15,-6 11 1 16,-11 7-1-16,-15 4 2 0,-16 3-4 16,-17 5 3-16,-17-1 0 15,-19-2-3-15,-19 0 1 16,-17-2 1-16,-5 0-2 15,-20-1 0-15,-13 0 0 16,-9-1 1-16,-12-3 0 0,-13-5 2 16,-9-2 0-16,-10-4 0 15,-13-9 0-15,-8-1 0 16,-6-6 0-16,-9-4 0 16,-11-8 1-16,-6-8-1 15,-4-12 2-15,-6-7-2 0,-5-10 1 16,-4-14 2-16,-8-8 0 15,3-9 1-15,-2-7 1 16,1-14 1-16,6-15 1 16,2-6-2-16,5-10 2 15,8-8-2-15,2-5 2 0,11-8-1 16,6-8-1-16,12-3 1 16,10-5-2-16,14-9 2 15,10-5-3-15,20-4 1 16,11-8-2-16,20-4 1 15,16-4 0-15,11-2 2 0,24-4 1 16,18-1-3-16,21 0 0 16,20 3-4-16,19 3 1 15,27 6 1-15,24 4-2 16,21 14 1-16,29 14-1 16,27 18 0-16,23 28 1 15,27 30-2-15,22 31 0 0,25 47 0 16,13 40-3-16,11 34-46 15,10 23-46-15,-7 9-183 16</inkml:trace>
  <inkml:trace contextRef="#ctx0" brushRef="#br0" timeOffset="3846.0016">26964 11275 489 0,'26'-38'-42'15,"8"-6"47"-15,6-1-1 16,3-4 0-16,8-1 0 16,10 2-2-16,12-4-2 15,10 3-1-15,14 3-1 0,14 0 2 16,13 8 0-16,9-3-1 15,11 8 1-15,7-2 0 16,7 6 1-16,3 2 1 16,2 6 2-16,3 7 9 15,-1 5 7-15,-2 9-6 0,-5 0-1 16,-6 19-5-16,1 14-5 16,-2 8-2-16,2 13-1 15,-4 17-1-15,4 8 1 16,1 11-1-16,0 10-1 15,1 12-5-15,-6 8-9 16,-6 7 6-16,-11 3 5 0,-15 2-1 16,-15 2 1-16,-22-5 2 15,-16-7 0-15,-21-4 1 16,-20-11 1-16,-18-7 1 16,-10-8-1-16,-24-6 0 0,-14-9 1 15,-17-2 0-15,-13-4 0 16,-10-5 0-16,-14-4 1 15,-10-3-1-15,-6-5 1 16,-11-6 0-16,-5-3 0 16,-12-6 0-16,-2-5 2 15,-8-6 0-15,-8-4 1 0,-5-9 3 16,-5-5 0-16,0-10 0 16,-3 0-3-16,-4-14 1 15,-2-10 1-15,0-8-1 16,-1-5-1-16,-1-8-2 15,2-7 2-15,2-5-2 0,6-7 0 16,6-6-1-16,8-1-1 16,9-8 2-16,12-5-3 15,11-3 2-15,19-6-2 16,11-5 2-16,17-5 0 16,19-1 0-16,15-5 3 0,16-3 4 15,19-3 4-15,9-3-5 16,32-2-1-16,21-1-6 15,28 1-3-15,26 4 0 16,28 4 1-16,28 8 0 16,24 9 1-16,22 17 1 15,20 14 0-15,21 22-1 0,22 30 2 16,20 22-5-16,20 48 3 16,25 30-43-16,25 28-75 15,25 25-254-15</inkml:trace>
  <inkml:trace contextRef="#ctx0" brushRef="#br0" timeOffset="41124.7818">18353 13615 318 0,'-10'0'28'0,"4"0"-26"0,-1 0-1 16,0-2 0-16,-2-2 4 15,1 1-1-15,3-1 1 16,0 0-1-16,1 3 1 16,1-3 4-16,3 2-3 15,-2 1-3-15,2 1-2 0,0-2 0 16,0 2-2-16,0 0 0 16,0 0 1-16,0 0 0 15,2 0 3-15,8 0 1 16,5 0 1-16,4 0-1 0,10 0-1 15,5 5-1-15,8 0 0 16,9 1-1-16,9-1 0 16,10 2-1-16,9 0 0 15,14-1-1-15,14 1-4 16,9 0-1-16,14 0-4 16,9 1-3-16,12 0 0 0,5-1 8 15,2 3 3-15,5-5 2 16,-7 0 8-16,-12-1 3 15,-5-4 5-15,-17 0-2 16,-13 0-2-16,-12-7 7 16,-12-6-10-16,-11 2-6 0,-9 1 0 15,-4-3-3-15,-4 4-1 16,-5 4-12-16,-3-2-2 16,-7 3 6-16,-8 1 3 15,-5 1 5-15,-9-2 0 16,-8 3 2-16,-4-1-2 15,-4 2 4-15,-4 0 3 0,0 0-9 16,0 3 2-16,0 10 1 16,-6 3 3-16,0 5 4 15,1 10-1-15,0 2-3 16,3 14 0-16,2 6-2 16,0 12 0-16,9 6-1 0,6 7 0 15,2 8 1-15,3 5-1 16,2 0 0-16,-1-2 0 15,1 0 1-15,-2-3-2 16,-1-5 2-16,-1-11 0 16,-7-3 0-16,-2-9 4 15,-3-6-2-15,-6-5 1 0,0-8-3 16,-2-2-1-16,-13-5 1 16,-7-3 0-16,-8-6 0 15,-8-3 4-15,-6-1 0 16,-9-4-2-16,-6-3 1 15,-9-1-2-15,-3-3 3 0,-12-2 0 16,-5 0 0-16,-11-3 3 16,-11-1-3-16,-9-2-1 15,-8 0-1-15,-13-2-2 16,-5-9 1-16,-11 1 0 16,-2-7 1-16,-4 2-1 0,2-2 4 15,0-1-1-15,6 4-1 16,1-2 2-16,10 2-1 15,6 0 1-15,6 4 0 16,12 0-4-16,8 3 0 16,17 2 0-16,14 1-2 0,16 1 1 15,15 3-1-15,18 0 0 16,11 0 0-16,10 0 0 16,8 0 0-16,2 0-1 15,0 0-15-15,9 0-2 16,7-3 6-16,6 0-21 0,4-8-32 15,1-8-63-15</inkml:trace>
  <inkml:trace contextRef="#ctx0" brushRef="#br0" timeOffset="41474.9509">18391 13852 600 0,'7'-41'-18'16,"-1"2"19"-16,-1 8 0 15,-5 8-1-15,0 11 3 16,0 6-3-16,-2 6-2 16,-6 6-26-16,3 15 6 0,-2 11 16 15,2 14 3 1,0 17 0-16,5 12 2 0,0 7 1 15,0 12-1-15,0 12 1 16,0 3 0-16,0 1 0 16,0 4 1-16,0-2-1 15,-2-2 1-15,0-11 5 16,-2-4-1-16,0-11-2 0,1-8-2 16,-2-2-1-16,5-12 1 15,7-24-30-15,15-37-250 16</inkml:trace>
  <inkml:trace contextRef="#ctx0" brushRef="#br0" timeOffset="48210.6234">18791 14261 641 0,'7'0'6'15,"3"-6"-4"-15,-5-1-8 16,-1 5 8-16,-3-1-2 16,-1 1 1-16,2-2-8 15,3-1-12-15,3-2 11 0,3-4 0 16,-1 0 0-16,3-1 6 16,-2-2 2-16,-8-2-2 15,-3-4 6-15,-5-2 1 16,-17 3-5-16,-10-1 1 15,-6 1 0-15,-4 3-2 16,-6 5 2-16,6 2-2 0,-2 7 0 16,10 2 1-16,7 4-3 15,11 10-6-15,7 4 0 16,9 7 2-16,4 4 1 16,15 6 7-16,8 6-2 15,6 7 2-15,2 8 1 0,1 2-2 16,-7 1 1-16,-2-1 0 15,-11-11 1-15,-7-4-1 16,-9-11-1-16,-2-7 4 16,-11-7 3-16,-8-3-4 15,0-6 3-15,0-6-2 0,-3 1-5 16,4-4 2-16,6 0 0 16,8 0-4-16,6 0-4 15,8-4 4-15,16-2-9 16,11-4 1-16,8-1 9 15,11-2 1-15,11 1 2 0,4-2-1 16,6 2-1-16,-4-4 2 16,1 1-2-16,-13 0 3 15,-12-2 1-15,-13 1 8 16,-13 0 12-16,-10-2-2 16,-11 0-12-16,-5 0-4 0,-17 3-6 15,-10 0-2-15,-4 3 3 16,-6 7 0-16,0 5-1 15,1 1 1-15,0 19-1 16,11 5-1-16,7 9 0 16,8 1-1-16,8 6 1 15,7 0 2-15,0 2-1 0,14-4 1 16,6-3-3-16,8-7-19 16,9-8-23-16,4-10-75 15,10-11-60-15</inkml:trace>
  <inkml:trace contextRef="#ctx0" brushRef="#br0" timeOffset="49295.4553">19411 14526 297 0,'-6'16'27'0,"6"7"-2"15,0 8-6-15,0 3 19 16,7 1-15-16,1-2-9 15,3-3-8-15,-1-4 3 16,3-10 10-16,5-3 4 16,2-4 9-16,3-7-2 0,6-1-18 15,3-1-10-15,1 0-1 16,2 0-1-16,-2-5 0 16,-4-2-1-16,-2-2 0 15,-7-1 1-15,1-3-1 16,-9 1 0-16,-3 1-1 0,-2-1-3 15,-3 3 0-15,-2 0-4 16,-1 6 5-16,3 2 3 16,-1 1-2-16,5 3-4 15,1 10 4-15,1 3 2 16,5 3 0-16,1 1 2 0,2 4-1 16,-4-6 3-16,3-6-1 15,-5-2-3-15,3-2 7 16,-1-6 1-16,1-2-6 15,0 1 1-15,4-9 0 16,0-4-2-16,3-1 1 0,-2-4-1 16,2 1 1-16,-3 0 0 15,1 0-1-15,-5 0 1 16,0 4 2-16,-1 2 6 16,-1-4 6-16,-2 6-6 15,-3-4-4-15,2-1 2 16,1-4 0-16,-1-3-3 15,5-4-1-15,-5-6-2 0,5-4-1 16,-3-4 0-16,2-6-1 16,-2-5 1-16,-5-1 1 15,-2 0-3-15,-5 0 2 16,0 10 0-16,0 6-5 0,-5 7 4 16,-2 13-1-16,-3 10 1 15,0 4-2-15,-3 18-5 16,0 12 3-16,-1 15 5 15,-1 8-1-15,2 10 1 16,0 3 0-16,4 2 0 0,4-3 1 16,1-4-1-16,4-7-1 15,0-14 1-15,4-7 2 16,8-7-3-16,4-11 3 16,8-7 1-16,3-3-3 15,3-1 2-15,4-4-2 16,2 0-1-16,-3-3 3 0,-1-4-4 15,-5-3 2-15,-4 2 1 16,-7-2-1-16,-3 2 2 16,-4 0-1-16,-2-4-2 15,-2 6 2-15,-1-1 0 16,-1 1-2-16,3 2 1 0,-2 4-1 16,1 0-1-16,0 0 2 15,2 0-1-15,-3 0 0 16,2 1 0-16,-4 5 0 15,1-5 1-15,-3-1 1 16,0 0-1-16,2 0 1 0,-1 0 1 16,6 0-1-16,0 0 7 15,5-7-5-15,0 6-3 16,3-2-1-16,-3 3 1 16,3 0-2-16,-6 14 2 15,-4 11-2-15,-3 7 3 0,-2 7 0 16,-2 5-1-16,-10 9 4 15,-10 0-1-15,0 2-3 16,-7 1 0-16,-3-5 0 16,0-4-6-16,-1-8-23 15,1-15-26-15,3-19-81 0</inkml:trace>
  <inkml:trace contextRef="#ctx0" brushRef="#br0" timeOffset="49543.4166">20062 14243 695 0,'56'0'7'0,"3"0"-5"0,1-2-7 16,-4 2 4-16,1 2 2 15,-3 6-5-15,3 2-3 16,1-2-10-16,-3 1-17 16,1 2-5-16,-3-6-4 0,-9-1-13 15,-13-4-97-15</inkml:trace>
  <inkml:trace contextRef="#ctx0" brushRef="#br0" timeOffset="49709.6305">19870 13980 718 0,'0'0'39'16,"0"0"-34"-16,0 4-6 16,4 15-14-16,4 8-37 0,0 4-32 15,5-5-81-15</inkml:trace>
  <inkml:trace contextRef="#ctx0" brushRef="#br0" timeOffset="50478.6697">18145 15723 576 0,'0'14'72'0,"0"3"-59"15,0 13-16-15,3 16 3 16,-1 17 5-16,0 17 9 16,-2 16-2-16,0 13-2 15,0 8-8-15,4 8 1 0,5 0-1 16,5 0-3-16,6-9 0 16,5-5-13-16,2-17-33 15,-2-18-8-15,-2-25-16 16,-3-26-26-16,-8-25-121 15</inkml:trace>
  <inkml:trace contextRef="#ctx0" brushRef="#br0" timeOffset="51093.948">18221 16018 573 0,'0'-86'6'0,"12"9"9"0,6 15-8 16,7 10 15-16,11 13-8 15,12 12-8-15,17 9-6 16,23 10-6-16,22 6 2 16,22 2-7-16,16 8-2 0,18 5 8 15,9 0 0-15,8-3 3 16,6-1 3-16,-1-4-1 16,-1-5 1-16,-9-5 0 15,-10-8 0-15,-14-8 2 16,-15-8 0-16,-18-1-2 0,-19-4 3 15,-18 0 3-15,-17 4-4 16,-15 3-1-16,-18 6 1 16,-10 9-5-16,-12 4 4 15,-7 8-5-15,-5 9-9 16,0 18 5-16,-7 11 5 16,-5 9 1-16,-5 22 2 0,-3 11-3 15,-1 14 2-15,-2 12-2 16,1 9-2-16,6 7 3 15,3-1 1-15,10-3-5 16,3-6 6-16,5-4 1 16,8-8 0-16,3-1 7 0,-3-5 9 15,-5-4 4-15,-6-5-8 16,-5-6-5-16,-21-6-4 16,-20-8 0-16,-19-9-3 15,-22-10 0-15,-27-10 2 16,-20-14-2-16,-22-16 0 15,-24-6 3-15,-16-21-4 0,-18-11 1 16,-7-6-2-16,-5-4 1 16,0-6 0-16,11 1-1 15,14 1-1-15,19 2 1 16,26 4 0-16,23 7-10 0,26 1-9 16,25 8-8-16,29 1-16 15,19 2-18-15,25-5-86 16</inkml:trace>
  <inkml:trace contextRef="#ctx0" brushRef="#br0" timeOffset="51711.9873">18761 16004 721 0,'1'-38'5'0,"-1"6"-4"16,0 12 0-16,-10 11-1 15,-7 8-2-15,-2 1-3 16,-3 15-3-16,-1 16-11 0,4 15-7 16,0 14-5-16,11 15 13 15,4 9 1-15,4 3 9 16,0 3 2-16,7-5 5 15,0-11 2-15,3-14-1 16,-2-14 0-16,-2-9 2 0,-1-14-2 16,-2-13 4-16,1-8 4 15,4-2 4-15,2-10 21 16,4-10-31-16,4-2-7 16,6-4-21-16,3 0 5 15,-3 7 12-15,-2 1 7 0,-2 9 2 16,-9 4 1-16,-4 5 4 15,-6 0-3-15,-1 12-6 16,0 6 3-16,0 2 0 16,-6 3 3-16,2 2-2 15,1-3-1-15,1-1 1 16,2-1-1-16,3-3 0 0,9-2 3 16,5-3-2-16,2-5 3 15,1-3 1-15,0-4 3 16,0 0 6-16,-6-11 5 15,-1-9-12-15,-4-4-2 16,-7-9-2-16,-2-4-4 0,-8-1 2 16,-11-3-9-16,-8 4-9 15,-2 3-2-15,-5 3 1 16,-7 10-1-16,1 7-25 16,-1 5-17-16,0 7-5 15,1 2-100-15</inkml:trace>
  <inkml:trace contextRef="#ctx0" brushRef="#br0" timeOffset="53129.7967">19334 16569 561 0,'12'-20'1'0,"-8"-2"-1"0,-4 1 4 16,-6 2 0-16,-8 1-6 16,-4 3-1-16,-4 1-1 15,5 7-13-15,-2 5-6 16,2 2 18-16,0 0 5 15,4 11-2-15,-1 9 1 0,2 5 1 16,5 8-2-16,3 6 2 16,4 6 3-16,0 10-3 15,3 5 1-15,3 6 1 16,1 6-1-16,2 0 7 16,-4 1-1-16,0-8-1 0,-5-5 3 15,0-12-6-15,-8-9-1 16,-8-8 2-16,-6-14-3 15,-3-4 2-15,-2-8 1 16,3-5-4-16,-2-1-8 16,11-14-33-16,12-6-29 15,6-8-49-15,23-5 1 0,11-1-58 16,9-2 296-16,6-3-59 16,3-1 61-16,4 4-53 15,2 1-24-15,-3-1-15 16,1-3-15-16,-5 1-13 0,-9-2 0 15,-9-2 3-15,-8-2 16 16,-13-5-7-16,-8 4-12 16,-7 3-11-16,0 4-4 15,-10 9 9-15,-7 8 3 16,1 10 2-16,2 8-1 0,-4 4-2 16,2 11 1-16,0 12-2 15,3 11 3-15,1 9 0 16,0 8 0-16,9 10 2 15,-2 7 1-15,3 5-2 16,-2 2 5-16,3-2 1 16,-5-7-2-16,0-5 3 0,-1-11 2 15,0-12-3-15,-3-10-1 16,-3-10-3-16,0-7 0 16,-7-10 2-16,1-1-2 15,-4-8 0-15,3-14 0 16,2-6-5-16,5-8-13 0,13-7-16 15,5-3-13-15,22-2-24 16,9-2 23-16,9 1 35 16,3 1 16-16,5 3 12 15,-3 6 4-15,-3 5 7 16,-5 9 4-16,-5 7-20 16,-5 8-3-16,-1 6-5 0,-6 4-3 15,1 14-2-15,-7 6-5 16,1 3 4-16,-6 6-1 15,-5-3-2-15,-2-4-1 16,-2-6 1-16,-3-5 2 16,0-6 5-16,0-5 2 0,-2 0 31 15,3 0 11-15,2-7-26 16,2-4-18-16,1-3-2 16,4 0-1-16,2-2 1 15,-2 2-1-15,3 1-1 16,-3 2 2-16,-2 1-1 0,0 2-1 15,-3 3 1-15,-2 3-1 16,0-1 1-16,1-1 0 16,0 0-1-16,1 1 1 15,0 0 1-15,1-3-2 16,2 0 1-16,-1 1 1 0,-2 0-1 16,0 0 4-16,-1 1-3 15,-3-1 2-15,1 3-1 16,-4 2-2-16,0 0 0 15,0 0-1-15,0 2-3 16,0 16 0-16,-2 6 4 16,-3 14-2-16,-3 12 3 0,1 10 1 15,-4 8-2-15,0 6 5 16,-5 1 1-16,2 0 1 16,-2-4-1-16,-2-7-3 15,0-10-3-15,0-8 0 16,4-14-10-16,-3-16-31 0,3-16-7 15,-2-25-33-15,-2-23-62 16</inkml:trace>
  <inkml:trace contextRef="#ctx0" brushRef="#br0" timeOffset="53286.3042">19643 16312 415 0,'-7'-47'206'16,"7"10"-167"-16,0 10-13 15,10 9-2-15,4 11-11 0,4 7-14 16,10 5-4-16,9 16-4 16,12 10-32-16,10 3-49 15,11 0-66-15</inkml:trace>
  <inkml:trace contextRef="#ctx0" brushRef="#br0" timeOffset="53629.8046">22469 16112 139 0,'23'-14'606'16,"-6"-1"-601"-16,-4 5-7 15,-6 10-1-15,-7 23-9 0,-5 18 5 16,-5 18 7-16,-1 20-3 16,-5 20 3-16,-2 11-2 15,5 19-7-15,3 9 4 16,1 2 2-16,6 4-3 16,3-7 6-16,0-9 1 15,8-16-4-15,3-15-10 0,-3-15-19 16,4-20-15-16,-2-21-13 15,5-23-31-15,4-18-105 16</inkml:trace>
  <inkml:trace contextRef="#ctx0" brushRef="#br0" timeOffset="54264.0355">22741 16369 651 0,'-5'-124'-7'16,"3"25"10"-16,2 19 0 0,0 19 8 15,4 20 16-15,13 11-15 16,6 12-13-16,18 9-3 16,17 9-11-16,18 9-17 15,27 19 8-15,23 14 4 16,23 6-2-16,16 7 4 16,15 2 9-16,10-2 7 0,4-4 4 15,6-6 0-15,-2-5 4 16,4-8 6-16,-7-9-1 15,-5-7-1-15,-12-4-4 16,-16-8-4-16,-15-4 0 16,-19 0-1-16,-22 0 0 0,-14 0-1 15,-21 0 1 1,-17 3-3-16,-13 12 0 0,-14 5-2 16,-11 5-14-16,-11 7 6 15,-5 6 0-15,-12 9 6 16,-11 8 2-16,-2 13 3 15,-7 12 1-15,0 15 1 0,-2 11-2 16,7 8 3-16,3 11-1 16,0 5 0-16,9 1 6 15,-2-1 0-15,2-5 3 16,0-7 8-16,-2-9-5 16,0-11 7-16,-4-12-1 0,2-7-5 15,-8-8-7-15,-7-7 0 16,-2-5-4-16,-14-9 2 15,-8-11 0-15,-18-7-2 16,-13-12 1-16,-19-17 1 16,-19-4-3-16,-17-28 2 0,-16-14 0 15,-23-16-2-15,-12-10 0 16,-10-12-1-16,-13-6-2 16,1-4 3-16,0-3-2 15,10 2 0-15,13 3 0 16,18 9-13-16,25 5-20 15,22 7-20-15,29 8-18 0,27-1-52 16,31 8-250-16</inkml:trace>
  <inkml:trace contextRef="#ctx0" brushRef="#br0" timeOffset="56766.166">23002 16631 595 0,'14'0'29'15,"-2"0"-21"-15,-5 11-15 16,-2 17 0-16,-3 13 7 16,-1 11-1-16,3 10 1 15,-2 6-2-15,4 4-14 0,-1-7-6 16,-2-7 6-16,3-12 11 15,1-13 5-15,1-16 0 16,2-10 2-16,2-7 7 16,1-9 22-16,5-14-16 15,2-11-6-15,0-5-8 16,-1-7 1-16,3-3-2 16,-2 3-1-16,-3 3 2 0,0 6-3 15,-5 10 2-15,-1 7 0 16,2 11-2-16,-5 9-1 15,-1 11-1-15,5 20-1 16,-5 6 2-16,1 18 1 16,-1 6-2-16,0-2-2 0,-4-4-13 15,-1-11 6-15,0-13 12 16,-2-12 1-16,0-9-2 16,3-10 4-16,0 0 9 15,6-11 26-15,1-10-28 16,2-4-9-16,3-8 1 0,2-2-2 15,2-4 0-15,0-1-2 16,1 3 0-16,0 4-2 16,-6 5 5-16,1 6 1 15,-8 5-3-15,-2 9 3 0,-5 8-1 16,0 2-5-16,0 21-21 16,0 10 19-16,0 9 7 15,0 10 0-15,0 3 0 16,0 1 0-16,9-6 0 15,4-7-1-15,1-10 3 16,4-8-1-16,-1-7 1 0,4-9 2 16,2-6-1-16,6-3-2 15,1 0 2-15,6-12-2 16,3-2 0-16,2-7-1 16,0-1 0-16,-2-8 1 15,-5-6 1-15,-7-1 2 0,-4-3 4 16,-7 2-3-16,-9 6-5 15,-1 8 1-15,-4 8 2 16,-2 12 1-16,0 4 0 16,-5 17-8-16,-7 8 3 15,0 9 1-15,-3 8-1 0,3 4 2 16,-1 1-1-16,3 1-2 16,3 0 3-16,5-4-1 15,2 0-2-15,0-10 2 16,0-2-3-16,2-11 1 15,5-8 3-15,1-9-4 16,5-4 1-16,0-14 2 0,5-8 1 16,-2-12-1-16,0-2-3 15,-2-8 0-15,-4-4 0 16,-5 3-2-16,-5 0 1 16,-2 4 2-16,-14 7 0 15,-5 7-2-15,-8 7 0 0,-3 10-1 16,-3 8 2-16,4 2-7 15,3 9-5-15,7 9 8 16,4 2 5-16,6 3-4 16,10 0 5-16,1-5 1 15,5-2-2-15,10-6 5 0,4-1 6 16,5-5 5-16,3-2 2 16,5-2-11-16,2 0-4 15,5 0 1-15,1-2-2 16,1 2-1-16,0 0-2 15,1 4-4-15,-4 10 3 0,-4 2 1 16,-7 4 1-16,-4 5 0 16,-9 0 0-16,-7 1-4 15,-2-4 0-15,-5 4-5 16,0-8 3-16,0-3-7 16,0-4 1-16,-1-7 8 15,-1-2 6-15,2-2 5 0,0-4 21 16,8-8-9-16,2-4-16 15,2-2 2-15,3 1 2 16,-1-1-5-16,1 1 4 16,-3 5-1-16,-1 5-2 15,0 4 0-15,-4 3-1 0,4 0-3 16,-2 8 1-16,0 4 0 16,1 5 0-16,-2-3 3 15,-2 0-4-15,-3-5 3 16,2-1 0-16,2-7 0 15,-2-1 2-15,7 0 1 0,0 0-4 16,3 0 1-16,2-3-1 16,2-5 0-16,-4 0 1 15,0-1 1-15,-4-1 1 16,-4 4 4-16,-1 3-2 16,-3 0 1-16,-3 3-4 0,0 0-5 15,0 7-2-15,2 10 3 16,0 2 1-16,1 3 2 15,4 6-7-15,2-6-15 16,2 0-14-16,3-6 16 16,1-8 13-16,1-8 9 0,2 0 2 15,1-15 6-15,3-10-1 16,3-9-6-16,1-4 1 16,1-12 0-16,0-6-1 15,-3-6 2-15,1-6-5 16,-4-5-2-16,-8 1 2 0,-1 10-3 15,-3 9 3-15,-8 12 1 16,1 15 2-16,-2 18 9 16,-2 8-9-16,-6 24-13 15,-7 17 10-15,-1 20 4 16,-1 15-5-16,2 9 2 16,3 7-6-16,5 1-35 0,6-11-10 15,1-11 24-15,5-17 24 16,10-11 17-16,2-14 32 15,5-15 12-15,3-7-21 16,2-7-28-16,2 0 0 16,-1-14 1-16,-1-10-10 0,0-6-1 15,-9-4-3-15,-4 0-15 16,-4 6 1-16,-6 3 3 16,-4 9 9-16,0 8 6 15,-4 8-4-15,-7 4 1 16,2 9 2-16,0 8 0 0,0 4 0 15,0-4 1-15,2 1-3 16,5-4-5-16,-1-4-2 16,3-6 6-16,0-2 5 15,1-2 3-15,6-3 4 16,6 3 0-16,0-2-5 0,1 1-2 16,2-2 1-16,0 1-3 15,1-1 0-15,-4 3 1 16,2 0-2-16,1 2 0 15,-3 5 0-15,3-4 1 16,0 2-1-16,0 4 3 0,2-1-4 16,2 1 3-16,1-1-1 15,1 1-1-15,0 1 2 16,-3-2-1-16,-2 1 0 16,-3-4 1-16,-3-3-1 15,1 0 1-15,-3-4 7 16,2 0 3-16,2-2-3 0,0 0-5 15,6 0-3-15,3-4 5 16,0-5 1-16,2-3 2 16,3-6 2-16,-2-2 3 15,-1 2-7-15,-5 0 0 16,-2 4-2-16,-5 3-3 0,-9 6 1 16,-1 5-3-16,-2 2-5 15,-7 19-6-15,-9 10 8 16,-5 12 6-16,-5 10 0 15,-4 13-6-15,-4 5 6 16,-2 2-2-16,0 4 0 0,0 0 2 16,-2-2-2-16,-1-4 0 15,-7-3 2-15,0-3 1 16,2-10 0-16,-4-6 0 16,8-9-3-16,-1-8 1 15,6-11 0-15,4-12-3 0,2-9-13 16,8-9-2-16,3-17 5 15,8-16 7-15,6-7 0 16,4-14 5-16,9-10 11 16,9-9 5-16,6-5 7 15,5-1-5-15,0 2-4 16,2 10-3-16,4 13-6 0,6 17-2 16,7 16 1-16,2 19-5 15,9 11-3-15,3 11 3 16,-7 14 0-16,-1 7-2 15,-14 1-8-15,-11 2-22 0,-12-9-29 16,-14-8-23-16,-4-18-146 16</inkml:trace>
  <inkml:trace contextRef="#ctx0" brushRef="#br0" timeOffset="56977.3583">24753 17130 561 0,'-9'-17'45'0,"9"4"-31"16,4 10-1-16,17 3-8 0,11 5-13 15,14 11-10-15,13 7 9 16,14 6-7-16,5 3-5 16,6 2-3-16,0 2 1 15,-1 0 3-15,-4-3-34 16,-9-4-17-16,-5-5-59 15</inkml:trace>
  <inkml:trace contextRef="#ctx0" brushRef="#br0" timeOffset="57148.8294">25661 17243 730 0,'7'-9'13'16,"0"0"-12"-16,-4 7-3 15,-3 2 0-15,0 0-20 16,-10 9-27-16,0 4 4 0,-4-4-37 16,-1-2-75-16</inkml:trace>
  <inkml:trace contextRef="#ctx0" brushRef="#br0" timeOffset="57340.6112">24602 16824 579 0,'0'-11'83'0,"4"-1"-59"16,3 2-8-16,1 4-2 16,-8 2-7-16,-20-7-13 15,-21-14-99-15,-13-21-146 16</inkml:trace>
  <inkml:trace contextRef="#ctx0" brushRef="#br0" timeOffset="63214.7078">27872 15045 597 0,'9'-57'1'0,"0"11"-1"15,-7 10 1-15,-2 16 2 16,0 8 9-16,-2 12-10 16,-9 9-8-16,-1 18 2 15,-8 14-1-15,-4 12 4 16,-4 19 1-16,-5 10-4 0,-1 14-12 16,2 8-2-16,3-1-5 15,6-2-3-15,10-11 6 16,8-17 9-16,5-19-1 15,2-22 11-15,11-20 5 16,1-12 60-16,3-27-2 16,-7-15-51-16,0-18-8 15,-1-14-3-15,-1-15-2 0,-5-13 1 16,1-11-2-16,-1-4-19 16,4 1-11-16,3 2 9 15,1 11-1-15,1 17 19 16,4 18 8-16,-2 16 12 0,-1 22 25 15,-2 15 3 1,-1 15-25-16,0 21-28 0,-5 18 5 16,2 16 4-16,0 13 0 15,-4 11-1-15,4 9 2 16,1-5-4-16,3-4-15 16,5-11 11-16,6-12 7 0,4-18 1 15,9-16 2-15,1-13 1 16,2-9 29-16,-1-12-7 15,1-12-11-15,2-8-5 16,-4-5-3-16,-4-2-7 16,0 1 2-16,-3 6-2 0,0 9 0 15,-1 9 2-15,0 14-3 16,-2 3-1-16,-3 24 1 16,1 10-2-16,-2 15 4 15,-7 5 1-15,-3 2-4 16,-4 0 2-16,-1-11 1 15,-1-9-2-15,-1-10 2 0,4-13 1 16,4-7 1-16,7-9 3 16,3 0 0-16,8-9-2 15,3-5 0-15,2-6-2 16,-4 0 0-16,-2 1 1 16,-4-3-2-16,-7 5 3 0,-4 2 0 15,-7 6-3-15,-1 6 2 16,-1 3-3-16,-2 10-6 15,0 12 5-15,1 8 1 16,2 4 1-16,1 7 0 0,4-2-9 16,2 1-12-16,1-7 9 15,0-4 5-15,4-6 8 16,4-5-1-16,0-6 0 16,7-6-16-16,4-5-33 15,10-1-100-15,6-1-51 16</inkml:trace>
  <inkml:trace contextRef="#ctx0" brushRef="#br0" timeOffset="63731.5658">29569 15622 489 0,'2'-10'1'0,"3"2"0"16,-5-1 0-16,0 3-2 15,-12 4 1-15,-7 1-1 16,-5 1 0-16,-6 0 0 15,-9 5 1-15,0 4 0 16,-6 3 0-16,2 1-1 0,2 3 2 16,7 0-1-16,5 4 0 15,9-6-1-15,9 0-1 16,10-5 0-16,1 0 3 16,10-5 8-16,12-2 20 0,5-2-17 15,3 0-10-15,8-7-1 16,-1-3 1-16,3-8-1 15,0 3 0-15,-4-7 0 16,-2-4-1-16,-2-10 1 16,-2-5-2-16,-2-8-6 15,-3-11 0-15,-4-6 1 0,-1-7 2 16,-8 5 2-16,-2 2-1 16,-5 10 1-16,-5 14 3 15,2 13 3-15,-2 15 10 16,0 12-5-16,-9 4-10 15,-6 18-4-15,-4 15 3 0,-5 12 0 16,1 15 3-16,1 14-1 16,5 18-1-16,7 6 3 15,10 7-2-15,8 5-1 16,13 0 1-16,14-7-2 16,4-10-16-16,5-15-6 0,3-13-30 15,-2-26-59-15,-1-17 29 16,-3-22-47-16</inkml:trace>
  <inkml:trace contextRef="#ctx0" brushRef="#br0" timeOffset="64199.0068">30036 15884 444 0,'8'-27'40'0,"-3"4"-7"16,-5 1-9-16,-2 3-8 15,-13 3-14-15,-10 7-2 16,-4 7-1-16,-5 2 0 0,-3 14-3 15,1 13 0-15,2 10 3 16,5 8-1-16,9 7 2 16,9 5 0-16,10 3 0 15,1 0 0-15,10-9 1 16,9-7 0-16,6-13 0 16,1-15 2-16,6-16 11 15,0-9 12-15,2-20-10 0,3-20-13 16,-1-12 3-16,0-14-4 15,-2-11-2-15,-2-11 1 16,-7-11-1-16,-3-2 0 16,-8 5-1-16,-4 8-7 15,-3 17-4-15,-4 15 10 0,-1 25 1 16,-2 20 2-16,0 18 0 16,-2 9-5-16,-8 27-6 15,-3 18 8-15,-3 21 1 16,-2 18 2-16,2 18-1 0,3 12 0 15,1 11 1-15,8 2-1 16,4-6 0-16,0-10 1 16,7-18-1-16,2-21 0 15,1-22 2-15,-2-24-3 16,1-15-3-16,1-18-21 16,5-11-34-16,1-24-122 0</inkml:trace>
  <inkml:trace contextRef="#ctx0" brushRef="#br0" timeOffset="64750.1778">30463 15443 579 0,'13'-20'6'16,"-2"4"5"-16,-3 8-9 15,-6 8-1-15,-2 0 2 16,-5 14-15-16,-11 12 9 0,-4 14 2 15,0 10-1-15,-5 7 3 16,4 7 0-16,1 8-2 16,0 0 2-16,9 6-1 15,4-4 0-15,2-1 1 0,5-8-1 16,0-9 0-16,2-8 0 16,8-10 0-16,1-9 0 15,9-8 1-15,5-5-2 16,2-7 0-16,5-8 0 15,6-1-1-15,6-8 2 0,-5-16 1 16,2-8-1-16,-4-6 2 16,-4-6-2-16,-8-4 1 15,-7 2 2-15,-9-2-1 16,-9 7 1-16,0 4-1 16,-12 8-2-16,-10 6-2 15,-2 8 1-15,-3 10-3 0,3 5 3 16,0 12 0-16,-1 16-1 15,7 4 1-15,6 8 1 16,3 7 0-16,7 3 0 16,2 0 2-16,2-1-3 15,10-6 2-15,5-6-1 0,0-5 2 16,5-8 1-16,0-6-1 16,4-7 0-16,4-10 2 15,1-1-4-15,6-10-10 16,-2-12-41-16,-4-8-30 15,-4-8-20-15,-11-6 22 16,-13-7 10-16</inkml:trace>
  <inkml:trace contextRef="#ctx0" brushRef="#br0" timeOffset="64978.5735">29330 14969 640 0,'-23'-8'36'0,"23"-1"-23"16,0 2-11-16,0 6 1 16,0 1-4-16,0 1-6 15,0 12-52-15,0 6-24 16,11 5 1-16,12 6-116 15</inkml:trace>
  <inkml:trace contextRef="#ctx0" brushRef="#br0" timeOffset="65601.3446">31228 16005 607 0,'-5'17'47'0,"3"0"-53"15,-5 10-3-15,-4 9 4 16,-3 10 5-16,1 6 0 16,1 0-3-16,5-2-23 15,5-3 3-15,2-12 3 16,4-7 8-16,9-13 6 16,4-9 6-16,4-6 3 0,2-6 1 15,1-13 0-15,5-5-1 16,0-2-4-16,-4-6 1 15,1 3 1-15,-6 2-3 16,-3 5 3-16,-8 5-1 16,-1 11 1-16,-4 6 4 0,-3 6-9 15,1 14 2-15,1 9 1 16,-1 1 0-16,-2 5 1 16,1 1 1-16,3-4-4 15,1-5 5-15,5-5-2 16,4-5-2-16,1-4 5 0,5-6-2 15,2-5 3-15,3-2 7 16,2-4 2-16,0-10-9 16,3-7 2-16,-3-4-5 15,0-11 2-15,-1-7-2 16,-6-9-2-16,-3 1 0 16,-6-3-11-16,-8 5-15 0,-3 10-11 15,-2 9-2-15,-10 11-40 16,-5 10-103-16</inkml:trace>
  <inkml:trace contextRef="#ctx0" brushRef="#br0" timeOffset="66683.1468">31914 16577 575 0,'37'0'5'0,"-3"-5"4"0,-6-10-6 16,-10 3 5-16,-9-4 1 16,-8-1-7-16,-1-3-4 15,-10 2-17-15,-12 0-5 16,-8 4 2-16,-4 3 6 0,-6 5 5 16,-1 6 5-16,1 2 0 15,-1 9 3-15,5 7 2 16,9 5 0-16,4 2 0 15,11 4 1-15,5-3-2 16,7 1 4-16,1 0-1 16,12-4 0-16,3-5 2 0,7-5 3 15,2-5 6-15,6-4-2 16,-3-4-6-16,3-2 1 16,1-10-3-16,0-2 1 15,-3-4-2-15,0-2-1 16,-2 6-1-16,-3 1 0 0,-9 6 1 15,-3 3-2-15,-5 4 2 16,-6 4 0-16,-1 11-7 16,-1 2 2-16,-9 8 5 15,0 4-1-15,1 0 2 16,4-1-1-16,1-3-1 16,4-2 2-16,5-2-1 0,9-6 1 15,5-1 3-15,6-1 2 16,1-5 3-16,3-2-1 15,0-4-6-15,0-2 7 16,-2-4-7-16,-2-12-1 16,-3-4 4-16,-3-6-2 0,-6-8-2 15,-3-8 1-15,1-4-4 16,-5 0 0-16,-2 1 0 16,-1 8-3-16,1 5 5 15,-1 10 1-15,0 10 0 16,1 7 7-16,-1 5 3 0,2 0-11 15,-2 8-4-15,4 6 2 16,2 8 1-16,0 3 2 16,0-2-2-16,2 4 1 15,-3-1 2-15,0 2-4 0,-1 2 3 16,0 0 0-16,0 4-3 16,1-2 2-16,-1-2 2 15,4 1-4-15,-1-6 3 16,5-5 0-16,-1-6-2 15,4-4 3-15,6-6 2 16,3-2-4-16,3-2 2 0,8-6-2 16,-2-8-1-16,3-2 1 15,1-9 0-15,-6-2 0 16,-5-3 2-16,-7-2-3 16,-5 0 4-16,-8 2 4 15,-6-3-3-15,-1 5 2 0,-9 3-5 16,-9 5-3-16,-7 6 1 15,-4 5-1-15,-2 9-1 16,2 1 1-16,0 17-1 16,8 8 2-16,4 8 1 15,10 3-1-15,5 4 2 0,7 2 1 16,13 0-3-16,5-2 5 16,4-4 0-16,3-3 2 15,2-7 3-15,4-4-1 16,9-5 1-16,4-7-4 15,7-4-4-15,8-6-1 0,0-1-1 16,-6-8-4-16,-8-10-12 16,-18-9-2-16,-21-3-5 15,-21-6-10-15,-31-2-43 16,-24-6-51-16,-27-4-7 16</inkml:trace>
  <inkml:trace contextRef="#ctx0" brushRef="#br0" timeOffset="67516.7713">28149 16611 661 0,'7'-10'1'15,"-7"-5"2"-15,0 6-3 16,-18 4-8-16,-11 3 3 16,-11 2 3-16,-6 4-2 15,-5 10-2-15,-2 11 3 16,3 9 0-16,4 11 3 0,7 6 0 15,10 8-2-15,12 9 2 16,7 3-2-16,10 1 2 16,13-6 0-16,11-7 0 15,10-15 1-15,3-8 0 16,4-14 1-16,3-14 3 16,2-8 1-16,1 0-1 0,-2-12 0 15,-1-12-3-15,-4-4-3 16,-2-1 2-16,-6-3-1 15,-5 2-1-15,-5 7 1 16,-10 5-1-16,-5 7 1 16,-7 10 1-16,0 1-7 0,-5 18-3 15,-9 8 8-15,-3 7-1 16,0 8 3-16,0-1-1 16,5 7-1-16,3-5 2 15,7-4-2-15,2-5 0 16,3-5 3-16,12-6 0 15,3-10 7-15,7-3 9 0,6-9-9 16,-1 0-1-16,4-15-4 16,0-3-4-16,-1-11 4 15,-7-2-4-15,-5-5-3 16,-9-5 4-16,-11-1-2 0,-1 0-5 16,-24 3 0-16,-12 3-8 15,-14 8 3-15,-10 8-4 16,-8 11-19-16,2 9 2 15,3 5-12-15,13 19-25 16,12 8-62-16,16 5 45 16</inkml:trace>
  <inkml:trace contextRef="#ctx0" brushRef="#br0" timeOffset="68303.4069">28118 17358 206 0,'49'26'71'0,"-3"-10"9"16,-2-12-38-16,-10-4-10 15,-4-14-18-15,-5-12-11 0,-3-2-14 16,-4-4 6-16,-2-2 10 15,-3 1 10-15,-5 5-1 16,-2 5-8-16,-3 10-2 16,1 2 17-16,-3 8 16 15,-1 3-21-15,0 8-16 0,0 5-4 16,-1 11 4-16,-3 4 1 16,1 1-2-16,-3 0 1 15,5-5 1-15,-1-4-2 16,2-8 1-16,0-3 1 15,0-6-2-15,7-3 8 16,8-4 9-16,2-9-13 0,7-3 0 16,3-1-1-16,2-1-2 15,-1-2 2-15,-1 5-2 16,0 5 0-16,-4 2 1 16,-1 7-4-16,-5 1 3 15,2 9-3-15,-7 8-1 0,1 8 3 16,-4 2 0-16,-2 0-2 15,-4 1 4-15,-1-3-2 16,1-7 0-16,-3-1 1 16,0-9 1-16,1-1-3 15,3-3 4-15,1-4-1 16,7 0 2-16,1-6-1 0,3-4-1 16,4-6 1-16,2 0 0 15,-3-4-3-15,1 1 5 16,-2 0-3-16,-3 2-1 15,-2 6 1-15,-3-1-1 0,-1 8-1 16,-6 4 2-16,1 0-5 16,-4 10 1-16,0 5 2 15,0 6-2-15,0 1 3 16,0-1 1-16,0 0-2 16,0-9 2-16,0-2-1 15,0-4-1-15,0-5 2 0,0-1 2 16,3 0 8-16,9-1-7 15,0-6-3-15,0-5-2 16,5 4-6-16,-3-1-2 16,2 0 4-16,-5 4 3 15,-2 1-1-15,2 2 3 0,-4 2-2 16,0 0-3-16,2 11 5 16,0 2-1-16,0 2-2 15,0 6 4-15,2 1-2 16,-4 0 1-16,1 2 1 15,0-2-2-15,-1 1 1 0,-1-3 1 16,-1-2-3-16,3-1 3 16,-3-2-2-16,2-7-35 15,0-6-6-15,4-2-35 16,1-13-87-16</inkml:trace>
  <inkml:trace contextRef="#ctx0" brushRef="#br0" timeOffset="68900.2424">29425 17280 314 0,'15'-10'130'0,"-3"2"-84"16,-2 8-26-16,-2 0-17 0,-2 15-2 15,-3 6-1-15,-1 4-2 16,-2 4 3-16,0 1-1 16,0 2 1-16,0-2-2 15,0-4 1-15,0 0 0 16,0-6 2-16,0-6-4 15,0-3 2-15,2-6 2 0,7-5-3 16,2 0 3-16,1-10 0 16,6-9-7-16,2-2 5 15,-1-6 2-15,5 0 4 16,-4 1 8-16,-3 2-2 0,0 2-2 16,-5 10 0-16,0 2-3 15,-5 4 3-15,-2 6-2 16,2 6-13-16,-2 10 3 15,3 11-1-15,1 6 0 16,1 4 3-16,3 0 0 16,1-3-1-16,1-4 0 15,1-11-4-15,4-6 4 0,1-6 1 16,1-7-2-16,5 0-10 16,3-3 0-16,-3-7-3 15,0 0-1-15,-4-1 12 16,-1 5 2-16,-4 0 3 0,-4 4-1 15,-3 2-2-15,0 0 1 16,-4 8 0-16,0 4 0 16,-1 2 0-16,-1 0 0 15,-3 2 0-15,1 0 2 16,1 0-2-16,1-1 2 0,2-1 1 16,1 0 1-16,1 2 3 15,3-1-1-15,1 0-3 16,3-2 0-16,0 1-2 15,3-3-2-15,3-6-15 16,0-5-24-16,2 0-115 16,0-12-84-16</inkml:trace>
  <inkml:trace contextRef="#ctx0" brushRef="#br0" timeOffset="70100.8476">30643 17491 614 0,'9'-9'11'0,"-1"-6"-6"16,-5 7-1-16,-3 4-2 0,0 3-4 16,-10 1-1-16,-4 0-1 15,-6 8-4-15,-5 6 3 16,-1 6 1-16,-3 1-2 15,-1 8-4-15,-3 1 1 16,6 2 6-16,4 2 1 0,4 2-2 16,11 3 2-16,8 0-2 15,8-1-3-15,18-1 3 16,9-3-2-16,13-4 5 16,7-5 2-16,5-7-1 15,4-3 0-15,4-10 3 0,-1-5-6 16,-5-2 5-16,-4-17 0 15,-6-8-8-15,-9-7-1 16,-9-11 5-16,-10-3-2 16,-14 0-1-16,-10 1-11 15,-5 10 6-15,-12 9 10 16,-11 11 0-16,-4 12 0 0,-3 5 0 16,-1 7-1-16,-3 13 1 15,3 7 1-15,4 3-1 16,3 2 3-16,8 0-2 15,8-3-3-15,6-4 6 16,7-4 3-16,0-5 6 16,6-7 11-16,6-2-1 0,4-5-14 15,2-2-4-15,4 0-4 16,-1-5 2-16,2-5-2 16,1-2-2-16,-2-2 1 15,-5 3 1-15,0 3-3 0,-7 0 1 16,-2 5-1-16,-5 3-2 15,-3 0-1-15,0 11-15 16,0 6 10-16,0 8 8 16,0 8 1-16,-3-1 1 15,3 1 0-15,0-1 0 16,3-1 0-16,11-6 3 0,5-8-5 16,6-2 7-16,7-8 10 15,4-5-7-15,8-2-4 16,5-11-1-16,4-8-2 15,7-10 2-15,5-7-1 0,-2-10-2 16,5-10 1-16,-2-11-2 16,-4-10-1-16,-8-7 2 15,-12 1-5-15,-4 4 2 16,-20 16 3-16,-7 15-1 16,-11 20 3-16,-6 21-1 15,-14 13-5-15,-7 23 2 0,-2 16 0 16,-8 14 1-16,3 14 1 15,5 7-2-15,7 10 0 16,7-3-7-16,8-5-2 16,7-6 10-16,0-11 1 15,8-15-1-15,9-13 2 16,2-12 2-16,5-9 5 0,3-9 1 16,2-7-5-16,-1 0-2 15,5-14 0-15,-6-2-4 16,-4 0-4-16,-2-4 6 15,-2 6-2-15,-9 2 2 0,-3 6 1 16,-1-1-2-16,-4 7 1 16,-2 0-2-16,0 0-8 15,0 0 7-15,0 7 1 16,0-3 1-16,0 1 2 16,0-1-1-16,0-3 0 15,7 3 8-15,7-2 11 0,2 2-10 16,6-1-3-16,9 6-6 15,-3 2 1-15,5-1 0 16,1 8-3-16,2 0 3 16,-1 0-1-16,-1 0-2 15,-3-4 2-15,-4 1-4 0,-9-5 0 16,-2-3-11-16,-7-2-7 16,-9-3-23-16,0-2-21 15,-6-7-83-15,-13-12 2 16</inkml:trace>
  <inkml:trace contextRef="#ctx0" brushRef="#br0" timeOffset="70244.4429">31248 17487 411 0,'-27'-25'15'0,"14"11"19"15,13 6-2-15,2 8-4 16,18 0-25-16,11 9-24 15,8 4-48-15,10-1-81 16</inkml:trace>
  <inkml:trace contextRef="#ctx0" brushRef="#br0" timeOffset="70465.8415">32389 17606 747 0,'22'17'8'0,"-2"-17"-4"16,-9 0-9-16,-10 0 3 0,-1 8-22 16,-17-3-42-16,-12-5-4 15,-6-8-30-15,-13-21-154 16</inkml:trace>
  <inkml:trace contextRef="#ctx0" brushRef="#br0" timeOffset="71387.5381">27925 14380 592 0,'-21'-32'109'0,"18"0"-108"0,3 7 0 16,0 12-2-16,10 10-2 16,14 3-17-16,12 0-60 15,16 12-1-15,20 10 27 16,17 6-16-16,21 4 29 15,14 6 45-15,16 5 8 16,11 1 25-16,10 1-5 0,12-1-3 16,8 5-9-16,10-5-2 15,4 2-1-15,12-3 1 16,8 4-12-16,8-3-3 16,12 2-2-16,6 6 0 15,3 0-2-15,2 3 2 16,0 0 0-16,-13 3-2 0,-16-5 2 15,-17-3-2-15,-18-4 2 16,-30 1 3-16,-22-8 3 16,-27 1-1-16,-16-3-4 15,-23 2-1-15,-15-2-1 16,-13 8-2-16,-7 5-2 0,-7 9-12 16,-5 11-12-16,-2 6 3 15,-1 10-1-15,1 0 1 16,0 3 19-16,4-2 5 15,-2-2 0-15,-2 7 1 0,-1 4 3 16,-7 5 7-16,-3 5 16 16,-4 5-4-16,-11 6-10 15,-8 3-3-15,-10 7-4 16,-3 5-2-16,-2 1-1 16,2 1-2-16,0-7 0 15,6-12 1-15,2-15-2 16,4-14 2-16,-4-15-1 0,4-14 0 15,-11-8-1-15,-9-9 1 16,-10-6-8-16,-13-6-5 16,-9-11 7-16,-8-2 3 15,-14-7 3-15,-7-2-1 0,-13-2 1 16,-12-4 1-16,-14-2-2 16,-15-4 1-16,-11-8 1 15,-17-8-4-15,-10-4 5 16,-6-4-2-16,-15-3-2 15,-5-1 5-15,-11 0 0 16,-1 2 3-16,-12-3 7 0,-3-3-2 16,-3-3-3-16,-4-3 0 15,3-5-5-15,6-2 1 16,5-1 1-16,13 4-4 16,14-1 7-16,15 9 4 15,19 0-5-15,12 6 1 0,17 3-7 16,11-4-1-16,12 0 2 15,13-2-3-15,11-13-40 16,17-10-30-16,17-12-149 16</inkml:trace>
  <inkml:trace contextRef="#ctx0" brushRef="#br0" timeOffset="71737.3316">27404 14119 664 0,'12'0'5'15,"-5"2"-7"-15,-7 30-67 16,-11 24 56-16,-10 26 10 15,-8 27 4-15,-5 31 1 16,-7 30-4-16,0 24 3 16,2 22 0-16,7 14-2 0,1 9 3 15,11 2-1-15,1-11-1 16,7-9 2-16,1-10-1 16,4-11 1-16,2-13-2 15,-4-7 0-15,-1-3 0 16,0-8 2-16,3-16-70 15,5-35-217-15</inkml:trace>
  <inkml:trace contextRef="#ctx0" brushRef="#br0" timeOffset="82021.5005">18260 13203 438 0,'-15'-24'0'0,"3"2"1"0,3 5-2 16,1 7 10-16,3 4-1 15,3 4-6-15,2 1 0 16,2 1-3-16,18 0 1 15,9 3 1-15,17 8-1 16,21 5 0-16,15 5 1 16,23 7-2-16,19 1 1 0,14 6 0 15,16-2-2-15,12-1 3 16,9-2-1-16,8-3-1 16,6-4 2-16,4-3-2 15,0-3 2-15,-2-7-1 16,-6-4 0-16,-9-6 1 15,-13 0 2-15,-14-3 7 0,-13-6-2 16,-12-5-1-16,-17 2-5 16,-14 3 0-16,-15 0-2 15,-15 4 0-15,-16 4-1 16,-13 1 2-16,-10 0-1 16,-14 2-1-16,-10 14-9 0,-3 6 2 15,-13 10 6-15,-4 12 2 16,-5 16 1-16,1 14-1 15,-1 19-1-15,6 17 1 16,2 16 0-16,7 14 0 16,6 14 1-16,4 5-1 0,5-4 1 15,12-10 3-15,0-13-3 16,4-17 0-16,-2-18 2 16,-1-19 1-16,0-9 14 15,-4-6-3-15,-5-10-8 16,-7-3-4-16,-2-3-1 15,-11-4-1-15,-14-2 1 0,-11-7 0 16,-10-4-1-16,-10-2 1 16,-10-4 1-16,-12-5-3 15,-12-4 2-15,-15-4 0 16,-14-6 0-16,-15-5-1 0,-17 0-1 16,-11-5 1-16,-15-10-1 15,-10-4-1-15,-13-5 2 16,-3-4-1-16,-5-3-1 15,0-2 1-15,4-1 0 16,9 0-1-16,13 3 2 0,16 3-1 16,15 1 0-16,17 6 0 15,25 1-1-15,21 2 2 16,20 4 8-16,18 3-3 16,19 2 5-16,12 0-1 15,4 0 0-15,8-1-1 16,2-5-4-16,1-5-4 0,3-2-2 15,1-7-5-15,0-8-30 16,14-7-10-16,13-7-43 16,7-15-136-16</inkml:trace>
  <inkml:trace contextRef="#ctx0" brushRef="#br0" timeOffset="82320.9549">18549 13533 534 0,'3'-100'1'0,"-3"7"-2"0,0 15 2 16,0 19 4-16,-3 13 6 15,-1 21-3-15,-6 17-6 16,-2 8-2-16,-2 26-9 16,-6 14 6-16,-4 17 1 0,-3 22 1 15,0 17-2-15,3 18 4 16,4 22-1-16,5 10-1 15,4 13 1-15,5 9 0 16,4 3 0-16,0 4 0 16,2-6 0-16,-1 0 0 15,-6 0 0-15,-8 3 1 16,-4-8-3-16,-3-16-85 0,0-18-160 16</inkml:trace>
  <inkml:trace contextRef="#ctx0" brushRef="#br0" timeOffset="108862.615">3702 11843 483 0,'5'0'0'16,"5"0"0"-16,-1-2-1 15,-1-1 2-15,-3 1 0 0,3 1-1 16,-4-1 2-16,-2 1 1 16,1-3 1-16,-1 0 4 15,0 2-3-15,-2 1 3 16,0-4 9-16,1 4-5 16,-1 0-2-16,0-3 1 15,0 0-4-15,0-3-2 0,-5-2-1 16,-10-3-4-16,-4-8 1 15,-10-2-1-15,-10-8-2 16,-8-2 2-16,-4-3 0 16,-9-5-2-16,-4 3 3 15,2-3-2-15,0 7 1 0,9 1 1 16,6 1-4-16,13 10-5 16,11 1 2-16,9 6 1 15,10 3 5-15,4 6 2 16,5 3-8-16,11 2 0 15,6 2 0-15,5 10 2 16,7 8 4-16,2 5-2 0,9 5 1 16,-4 4 1-16,2 4-1 15,2 5 1-15,-4-1 1 16,1 3-2-16,-3-4 2 16,-3 0 0-16,-2-11-4 15,-7-1 5-15,-5-10-2 0,-5-4-1 16,-7-6 2-16,-5-5-1 15,-1-1 1-15,-4-3 4 16,0 0 2-16,-11-11 0 16,-9-9-2-16,-12-6-4 15,-12-11 1-15,-11-10 0 0,-11-5-4 16,-10-5 3-16,-5 0 0 16,-1 1-3-16,6 6 3 15,6 6-1-15,13 12-1 16,19 7-27-16,16 11-41 15,22 8-91-15</inkml:trace>
  <inkml:trace contextRef="#ctx0" brushRef="#br0" timeOffset="122534.4512">4396 13268 228 0,'-15'0'23'15,"4"0"-23"-15,3 0 3 16,1 0 7-16,6 0 11 16,1 0-1-16,0 0-5 15,0 0-7-15,11 0 3 16,3 0-10-16,6-3-1 0,4 0 1 16,4 1-1-16,3 0 0 15,3 0 2-15,2 0-3 16,1 2 2-16,2-1 0 15,7 1-1-15,4 0 0 16,2 0 2-16,6-2-2 0,3 2 3 16,8 0 1-16,9-1-1 15,6-2-2-15,12 3 0 16,4 0 0-16,9 0-1 16,8 0 1-16,2 0-1 0,6 0 0 15,6 3 0-15,1 0 1 16,2-2-1-16,4-1-1 15,4 0 2-15,2 0-1 16,-1 0 0-16,3 0 2 16,1-4 1-16,3-2 0 15,2 2 0-15,-1-1 0 16,4-2-1-16,-4 1 3 0,0-2 5 16,6 0 0-16,-2-1 7 15,-2 1-6-15,3-2-1 16,2 3-1-16,3 3-5 15,2-2 2-15,3 2-3 0,4 3-3 16,4 1 1-16,6 0 1 16,2 0-1-16,3 0-1 15,7 0 0-15,1 0 1 16,3 0 0-16,3 1-1 16,8 5 0-16,1 1 1 15,2 1-2-15,4 3 2 0,3 0-1 16,2 3 0-16,2-1 1 15,2 1-1-15,-4 0-1 16,-2-1 2-16,-3-3-1 16,-5 0 1-16,-5-2-1 15,-3-4 0-15,-2-1 0 0,-3-3 0 16,-2 0 0-16,-2 0 0 16,2 0 0-16,-3 2 0 15,-1-2 0-15,2 0 0 16,-2 0 0-16,-5 0 0 15,-7 0-1-15,-7 0 2 0,-10 0-1 16,-16-3 0-16,-10-8 0 16,-16-1 7-16,-13 0 3 15,-13-3-3-15,-8 2-2 16,-14 2-2-16,-6 3-2 16,-8-3-1-16,-6 4 0 0,-8-2 1 15,-3 2-1-15,-8 2 0 16,-1-1 1-16,-7 1-1 15,-2-1 0-15,-6 1 1 16,-5 3-1-16,-3-1 3 16,-4 1 2-16,-1 2-3 0,0-2 1 15,-1 2-1-15,-2-1-1 16,0 1 2-16,0 0-3 16,0 0 0-16,0 0 0 15,0 0 2-15,0 0-4 16,0 0 4-16,0 0-4 15,0 0 2-15,0 0 0 0,0 0-1 16,0 0 1-16,0 0 0 16,0 0-2-16,0 0 4 15,0 0-1-15,0 0-2 16,0 0 2-16,0 0-1 16,0 0 0-16,0 0 2 0,0-3-1 15,0 0 0-15,2-1 1 16,-2-1-1-16,3 0 1 15,-3-6 0-15,2 0-1 16,0-3 1-16,1-2 0 0,1-2-1 16,1-2 0-16,0-5 0 15,-1-1-1-15,3-6 1 16,-1-4-1-16,-1-2 0 16,-3-4 1-16,1-3-2 15,-3-1 2-15,0-4-1 16,0-2-1-16,0 0 2 0,0-3-1 15,0-1 0-15,0 3 0 16,0-2 0-16,0 7 0 16,0 1 0-16,0 3 0 15,0 3 0-15,2 1 0 16,-2 6 0-16,0 2-1 0,0 5 2 16,-5 4-2-16,-4 2 2 15,-2 5-1-15,-5 2-1 16,-4 6 1-16,-6-4-1 15,-5 7 0-15,-6 0-1 16,-5 1-3-16,-7 4-1 0,-4-2 3 16,-12 2 0-16,-7 0 0 15,-10 0 2-15,-16 0 0 16,-9 0 0-16,-17-1 2 16,-11-3-2-16,-10-2 2 15,-10 1-2-15,-4 0 2 0,-11 0-2 16,0-1 1-16,-6-1-1 15,-5 0 1-15,-4 2-1 16,-4-1 2-16,-4 0-1 16,-2 0-1-16,-4-1 1 15,-4 0 0-15,-6 0-1 16,-5-3 2-16,-3 2-1 0,-3-2-1 16,-6 0 2-16,-7-1-1 15,-1 2-1-15,-5 2 2 16,-4-2-2-16,1 4 1 15,-3-1 0-15,3 5 0 16,0-3-1-16,2 4 1 0,-1 0-1 16,-2 0 1-16,4 0 0 15,1 0-1-15,-1 4 2 16,0 4-1-16,2 2-1 16,0 0 1-16,0 0 0 15,5 3 0-15,1-2 0 0,5 0 0 16,2-1 0-16,5 1 0 15,6-1-4-15,1-4-2 16,8 5-2-16,2-4-4 16,5 2 2-16,0 2 3 15,7-2-1-15,5 0-3 16,10 1 6-16,4-3-8 0,10 0 11 16,11-3 0-16,12 0 2 15,9-1 1-15,5 0-3 16,5-2 4-16,8-1-2 15,1 0-2-15,1 2 3 0,5-1 3 16,2-1-3-16,6 0 3 16,5 0 2-16,6 2-3 15,9-2 1-15,5 2-1 16,11 1 2-16,11-2-2 16,10 3 1-16,5 1-2 0,13 0 0 15,7 1-1-15,7-2 0 16,1 1 0-16,3 7-1 15,1 0 3-15,2 2-2 16,0 8-1-16,0 0 3 16,2 6-3-16,3 3 0 15,0-1 1-15,4 6-1 0,2 0 0 16,2 3 1-16,1 0-2 16,4 4 2-16,2 6-1 15,0-3-1-15,1 2 1 16,3-1-1-16,-4 1-1 15,-6-4 5-15,0 3-6 0,-5-3 5 16,-4 1-4-16,-3 3 2 16,0-3-2-16,0-1 3 15,-1 1-2-15,1-4 1 16,6-1 1-16,1-5-2 16,1-3 1-16,5-2 1 0,2-5-2 15,7-1 2-15,1-8-1 16,8-2 0-16,2-5 4 15,4-2-4-15,9-3 1 16,4-4-1-16,5 0 0 16,5 0 1-16,13-4-1 0,3-5-1 15,10 0 2-15,11-3-1 16,9 1-1-16,11-2 1 16,10 1 0-16,13 0 0 15,6 1 0-15,15 2-1 16,7 4 0-16,9 3 2 0,8 4-2 15,5 10 1-15,8 11 1 16,4 11-4-16,-1 2-35 16,-6-1-161-16</inkml:trace>
  <inkml:trace contextRef="#ctx0" brushRef="#br0" timeOffset="143390.1547">20929 8321 237 0,'3'0'51'0,"-3"-7"-48"16,0-3 1-16,0 0 1 15,-3-1-1-15,-10 0 1 16,-5-7-4-16,-7-1 1 16,-7-2 0-16,-9-3 8 0,-7-4 0 15,-9-4 1-15,-8 0-2 16,-6-6-3-16,-10-1-1 16,-8-4-2-16,-7-5-1 15,-6-2 3-15,-8-2-1 16,-7-2 1-16,-4-4-1 15,-3-1-2-15,1 3-1 16,2 0-1-16,10 4 0 0,7 6 0 16,10 5 0-16,14 5 0 15,9 6 1-15,18 5 1 16,13 5 10-16,14 8-3 16,9 3-3-16,16 9-3 0,4 0-1 15,24 14 1-15,19 11-5 16,14 9 2-16,19 12-1 15,16 13-14-15,12 0-76 16,7 1-86-16</inkml:trace>
  <inkml:trace contextRef="#ctx0" brushRef="#br0" timeOffset="144173.4594">20895 7809 442 0,'17'-9'-27'16,"3"-2"32"-16,-4 4 0 16,-1 5 3-16,-1 2-2 0,0 0-4 15,-1 12-2-15,3 3-2 16,-2 6 1-16,8 9 1 16,-1 5 0-16,6 5 1 15,5 5-2-15,7 5 1 16,5 0 0-16,-1 0 0 0,4 0 0 15,-4-4 0-15,-3-5 0 16,-8-7-1-16,-11-7 2 16,-6-7-1-16,-10-8 0 15,-5-3 0-15,0-5 1 16,-10-1 2-16,-7-1 0 16,-6-2-1-16,-6 0 0 0,-4 0-2 15,-4-5 1-15,-6 1 0 16,-2 1-1-16,-7-1 0 15,-3 4 0-15,-3 0 0 16,-5 2 0-16,-3 7 0 16,-2-1 1-16,-3 2-1 0,3 2 0 15,0-1 0-15,5-2 0 16,6 1 0-16,4-2 1 16,7-1-1-16,10-2 0 15,8 2 0-15,7-4-1 16,8-1 2-16,5 0-1 15,2-2 0-15,6 0 3 0,0 0 33 16,2-4 19-16,10-8-37 16,1-2-15-16,8-7-3 15,-1-4 2-15,4-2-2 16,3-6 2-16,0 0-1 0,2-3 0 16,0-3 1-16,3-2-1 15,-1-4-1-15,1-4 1 16,0 3-1-16,4-1 0 15,-2 2 0-15,3 4 0 16,-1 5-1-16,-1 8 0 16,-3 9-3-16,-7 6-1 0,-2 5-33 15,-4-2-82-15</inkml:trace>
  <inkml:trace contextRef="#ctx0" brushRef="#br0" timeOffset="145792.6999">25037 6753 476 0,'12'-59'14'15,"6"11"0"-15,-6 11 5 0,2 10 2 16,-4 5-3-16,1 8-10 15,-4 6-3-15,0 4-2 16,2 4-6-16,6 10-3 16,8 14 1-16,10 15 2 15,11 16-1-15,17 18 4 16,13 14-4-16,15 15 0 0,8 12 2 16,10 7 1-16,-2 1-2 15,9 1 4-15,-9-7-1 16,-5-9 0-16,-13-14-1 15,-15-17 2-15,-12-15-2 16,-21-20 2-16,-14-15-1 0,-14-14 1 16,-4-3-1-16,-6-8 0 15,-1-1 1-15,0 0 0 16,0-1 1-16,2-14 0 16,1-3-3-16,-1-6-4 15,-1-7-4-15,1-6 1 16,0-1 3-16,-2-1 3 0,0-2 3 15,0 3-2-15,0 5 1 16,0 3 0-16,0 8 1 16,0 6-1-16,0 7 6 15,0 6 3-15,0 3-5 16,9 6-6-16,5 16-2 0,6 12 3 16,7 12 1-16,5 13-1 15,5 7 1-15,5 7 0 16,-1 0 0-16,0-3-1 15,1-5 1-15,-1-2 1 16,-2-5-1-16,0-8-1 16,-7-4 2-16,-6-6-1 0,-7-6-1 15,-9-7 1-15,-10-4 0 16,0-8-3-16,-19-7 0 16,-8-2 0-16,-7-6 2 15,-10 0 0-15,-6-9 1 0,-5-8-1 16,-5-3 0-16,-6-4 1 15,0-1 0-15,-5-1 0 16,-2-1 0-16,-4 4 0 16,-2-2 0-16,5 1 0 15,4 3 0-15,2 1 1 16,8 3-1-16,11 4-1 0,8 2 2 16,14 4-1-16,10 2 0 15,5 1 0-15,11 2 2 16,1-3 21-16,1-2 11 15,9-4-23-15,4-1-1 16,4-6-6-16,3 1-1 0,3-4-2 16,5-1 0-16,3-5 0 15,4 0 0-15,7-3-1 16,4-5 0-16,8 2 0 16,7-6 0-16,4-1 0 15,6 0 0-15,0-3 0 0,-1 0-1 16,-3 4 1-16,-4 3 0 15,-13 4 0-15,-9 8 0 16,-15 11-1-16,-14 11 0 16,-10 7-20-16,-3 20-82 15,-7 10-22-15,2 5-158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6:23:49.9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2434 8232 181 0,'13'3'6'0,"1"-3"9"15,0 0 10-15,-2 0-3 16,0 0-11-16,-3 0 3 16,-3 0 2-16,1 0 6 0,-5-2 4 15,1 1-6-15,-3 1-1 16,2-2-7-16,-2 2-10 16,0 0-3-16,0 0 1 15,0-2-2-15,0 2 4 16,0-2 9-16,-7-3 13 15,-10-6 4-15,-7-5-5 0,-15-7-6 16,-9-8-5-16,-7-2-7 16,-3-5-4-16,-3-1 0 15,3-5 0-15,4 3-2 16,10-2-16-16,5 1-27 16,8 6-23-16,9 5 26 15,6 9-2-15,3 8 19 0,5 9 22 16,1 5 0-16,0 11 0 15,4 6 3-15,1 5-2 16,2 3-51-16</inkml:trace>
  <inkml:trace contextRef="#ctx0" brushRef="#br0" timeOffset="15824.8968">23520 14351 460 0,'48'0'18'0,"6"-8"-16"16,7 1-1-16,7-3 6 15,6 2 0-15,6 3-5 16,14-1 0-16,14 4-5 15,9 2 9-15,15 0-6 16,8 8-1-16,9 2 2 0,2 6-2 16,-7-4 1-16,-5 1 1 15,-15-8-1-15,-14-1 1 16,-15-4-2-16,-10-2 1 16,-13-5 1-16,-10-2-1 15,-4 4 0-15,-7-1 0 0,-5 5 0 16,-9 1-1-16,-3 0 2 15,-8 7-1-15,-6 4-2 16,-8 4 1-16,-9 5-3 16,-3 9 1-16,0 6 2 15,-1 8 0-15,-10 12 0 16,-3 12 1-16,-1 9 0 0,2 10 0 16,-2 13 0-16,4 9 0 15,4 9 1-15,4 10-1 16,3 5 0-16,-3 7 4 15,3 4 0-15,6 3 2 16,1 7-2-16,-2-4-1 0,2-1 2 16,-3 1-1-16,-1-1 0 15,2 1-1-15,-3-7-2 16,1-3 0-16,-1-3 0 16,1-6 0-16,-1-7-1 15,0-7 0-15,-2-8 1 16,0-2-2-16,-4-10 2 0,-6-8-1 15,-9-10 0-15,-2-8 0 16,-10-13 0-16,-8-11-1 16,-6-6 1-16,-9-14-3 15,-9-10 3-15,-11-6 5 0,-6-12-1 16,-13 2 2-16,-14-13-2 16,-7-5-1-16,-10-3 1 15,-6-3-1-15,-8 5 0 16,-4 1 0-16,-3 0 0 15,-4 0-2-15,-2 8 0 0,0-3 0 16,5 6 0-16,7 4 0 16,12 3-2-16,8 5 0 15,11 9-5-15,14 6-15 16,18 1-5-16,13-1-2 16,10-2-27-16,14-11-52 15,14-7-27-15</inkml:trace>
  <inkml:trace contextRef="#ctx0" brushRef="#br0" timeOffset="16320.5642">23376 14173 293 0,'34'-28'310'0,"-4"4"-310"16,-4 8-1-16,-13 13-2 0,-3 3 2 15,-8 17-7-15,-2 19-9 16,0 16 5-16,0 14 2 15,0 22 1-15,0 15 3 16,0 16 3-16,0 17 1 0,-4 15 3 16,1 12-2-16,-2 12 1 15,-1 6 1-15,-3 12-2 16,-4 9 2-16,1 1 0 16,-4-2-1-16,-2 5 8 15,-1 2 9-15,0-6-2 16,-6-6-6-16,3-6-2 0,-3-7-2 15,4-12-2-15,1-19-2 16,-1-18 0-16,8-19-1 16,0-20 1-16,5-24-1 15,2-21 0-15,2-18-5 16,2-17-60-16,2-15-68 16,6-25-163-16</inkml:trace>
  <inkml:trace contextRef="#ctx0" brushRef="#br0" timeOffset="17004.1413">26315 14819 492 0,'25'0'5'0,"-1"7"-6"15,-12-7 1-15,-8 0 4 0,-4 0 0 16,0 0-4-16,-4 0-9 15,-7 7 4-15,-6 4 5 16,-6 5-1-16,-5 1 0 16,-6 4 1-16,-6 3 0 15,-8-2 0-15,-6-1 0 16,-9-5 0-16,-5-3 0 0,-15-5 0 16,-8-4 1-16,-11-2 0 15,-13-2-2-15,-9 0 3 16,-12-10-2-16,-8 0 0 15,-9-4 2-15,-5-2-2 0,-2-4 0 16,-4-5 2-16,1 0-2 16,0-3 0-16,5-5 0 15,6 4 0-15,8 0 0 16,9 4 1-16,15 3-1 16,15 8 1-16,18 7 1 15,15 4-4-15,22 3 2 0,16 7-2 16,15 7-20-16,19 4-39 15,9-4-46-15,27 0-122 16</inkml:trace>
  <inkml:trace contextRef="#ctx0" brushRef="#br0" timeOffset="17468.7143">26014 15511 312 0,'-39'9'-2'0,"-3"-4"5"16,-11 2-2-16,-15 2 4 16,-7-1 15-16,-9-5-4 15,-13-1-7-15,-11-4-1 16,-13 0 2-16,-8-11 11 15,-12-2-1-15,-14-8-5 0,-12-4-8 16,-9-2-1-16,-9-1 0 16,-4 0-5-16,1-1 0 15,5 4 0-15,5 2-1 16,15 8 0-16,12 0 0 0,16 5 0 16,22 9 2-16,18 3-2 15,22 0-9-15,20 10-81 16,23 4-23-16</inkml:trace>
  <inkml:trace contextRef="#ctx0" brushRef="#br0" timeOffset="17937.3037">26391 16433 410 0,'-26'-2'89'16,"-11"-5"-91"-16,-14-12 1 0,-20 1 0 15,-17-6 1-15,-16-1 0 16,-15-1 0-16,-13-3 0 16,-16 1 0-16,-6 3 0 15,-15 0 0-15,-7 0 0 0,-7 3 0 16,-8 1-2-16,-1 3-4 15,2-1-5-15,3 2-6 16,6 0 7-16,12-1-7 16,9 1 5-16,15 2 6 15,10 4 6-15,11 2-2 0,15 6 2 16,9-1-49-16,22 4-33 16,17-2-115-16</inkml:trace>
  <inkml:trace contextRef="#ctx0" brushRef="#br0" timeOffset="18385.3626">25936 17255 481 0,'-37'-1'-14'0,"-12"-10"15"15,-11-5-2-15,-20-2 1 0,-15-5 1 16,-16-2-2-16,-17-11 2 16,-12-7-1-16,-13-4 1 15,-12-5 0-15,-7-2 3 16,-11-3 2-16,-6 3-2 16,-1 1-2-16,-2 5-1 15,7 5-1-15,8 4 2 0,16 10-3 16,19 7 2-16,18 10-3 15,25 10 0-15,28 2-32 16,20 18-54-16,29 5-11 16,22 4-132-16</inkml:trace>
  <inkml:trace contextRef="#ctx0" brushRef="#br0" timeOffset="18820.5661">25958 17824 460 0,'0'0'95'16,"2"16"-93"-16,-2-16-6 0,-27-5-8 15,-18-4 12-15,-16-7 0 16,-18-6 0-16,-20-6 0 16,-18-8 0-16,-17-5 0 15,-13-4 0-15,-13-2 0 16,-11-6-1-16,-7 1 3 15,-9-2-3-15,2 2 1 0,-1 1 1 16,-3 4-1-16,8 6 0 16,7 4 1-16,12 8-3 15,15 4 3-15,15 5-27 16,23 7-46-16,21 0-63 16,27 6-111-16</inkml:trace>
  <inkml:trace contextRef="#ctx0" brushRef="#br0" timeOffset="19236.0645">25737 18347 548 0,'-23'-13'8'0,"-11"-10"-13"16,-17-5 2-16,-15-1 3 15,-14-4 0-15,-13-1-1 16,-12-4 1-16,-16 4 0 16,-6-4-1-16,-12 4 0 0,-7 1-2 15,-14-3 0-15,-8 0 0 16,-4 3 1-16,-13-5 2 16,-9 1 0-16,-1-3-1 15,-5 3 1-15,-3 1 1 16,4-3-25-16,8 2-40 15,12-5-91-15</inkml:trace>
  <inkml:trace contextRef="#ctx0" brushRef="#br0" timeOffset="20419.997">23165 17983 512 0,'0'-2'16'16,"0"-7"-14"-16,0 2-2 15,0 0 2-15,0 7-4 0,-1 0 1 16,-5 0 0-16,3 0-4 16,0 7 1-16,-1 4 1 15,2 1 1-15,2 6 2 16,0 0-1-16,4 1-2 16,8 1 2-16,6 2 0 15,7-3 0-15,8-3 1 0,8 1 0 16,10 0 2-16,7 0-2 15,13 0 0-15,7 1 0 16,12 3 1-16,5 5-2 16,12-3-1-16,3 2-2 15,11-2-2-15,6 2 4 0,8-3 0 16,3-3 0-16,10-1 2 16,-1-8 0-16,0-2 0 15,0-7 1-15,-5-1-1 16,-4-5 1-16,-6-4 1 15,-12-1-4-15,-9 2 4 16,-14 7-2-16,-9 1-2 0,-10 10-2 16,-14 12-12-16,-14 5-31 15,-7 1-65-15,-12-1-2 16</inkml:trace>
  <inkml:trace contextRef="#ctx0" brushRef="#br0" timeOffset="21621.8004">21329 17842 609 0,'0'-25'5'0,"0"0"6"16,5 6-5-16,-1 9-18 16,-4 5 49-16,0 5-35 0,0 0-4 15,0 15-8-15,-4 11-5 16,1 10 7-16,1 14 6 16,-1 5-4-16,3 8-5 15,5 4 1-15,7 1 0 0,5-3 3 16,-2-9 0-1,0-9 1-15,-6-12 5 0,0-13 1 16,-4-13 0-16,-2-9 1 16,-3-7 5-16,0-17-1 15,0-13-2-15,0-9-2 16,0-9-3-16,2-10 3 16,4-3-1-16,3-3 0 0,5 0 0 15,2-1-2-15,5 1 0 16,-1 6 1-16,2 3 1 15,0 12 0-15,1 9 1 16,2 12-2-16,4 14 0 16,1 12-3-16,6 11-3 0,-2 22-1 15,3 13 7-15,-7 12 0 16,-9 8 0-16,-9-1 0 16,-12-1 0-16,-4-10 1 15,-21-7-2-15,-9-12 1 16,-10-13 3-16,-4-4-1 0,-4-8 0 15,-1-4 0-15,4-3-2 16,3 0 0-16,12 0-5 16,6 0-13-16,12 0-9 15,10 0-3-15,7 0 14 16,21-7 4-16,12-2 16 0,12-3-1 16,13-8 3-16,7 0-2 15,8-6-2-15,-2-5 0 16,-4-4-1-16,-7-1 1 15,-13-1 17-15,-8 1 7 16,-14 6-2-16,-9 7-6 0,-5 5-14 16,-7 11-2-16,-5 7-2 15,0 1-12-15,-5 20 3 16,-5 10 8-16,-2 8 2 16,-5 11 0-16,3 5-1 15,-1 4-4-15,5 0-14 16,5 0 2-16,5-4 3 0,0-7 7 15,5-4 5-15,10-14 2 16,2-9 0-16,-1-8 5 16,-1-11 24-16,0-2 0 15,0-2-4-15,-3-11-10 0,1 1-7 16,-2-5-4-16,-1 3-4 16,3-2 0-16,-4 4 1 15,2-1-1-15,-4 4-1 16,0 4 1-16,-1 5-2 15,1 0-2-15,1 0 1 16,-2 9-1-16,0 3 0 0,1 3 2 16,0 1 1-16,-1-2 0 15,1 1 2-15,1 2-2 16,3-1 2-16,2 2 0 16,3 0-2-16,2 0 2 15,6 1-1-15,-4 1-1 0,6-1-12 16,-1-2-26-16,0-3-21 15,-3-8-44-15,-6-6-66 16</inkml:trace>
  <inkml:trace contextRef="#ctx0" brushRef="#br0" timeOffset="22008.4021">21569 16893 448 0,'0'-18'72'15,"2"0"-57"-15,2 8-4 16,-4 8 1-16,0 2-7 16,0 12-7-16,0 10-3 0,-6 12 2 15,-1 9 2-15,2 6 0 16,1 5-4-16,1 2-3 16,1 2 1-16,0-4-8 15,2-4 0-15,-1-10-18 16,-4-9-2-16,0-12-5 0,-2-13-10 15,0-6 33-15,-3-19-12 16,2-12-42-16,2-2-33 16</inkml:trace>
  <inkml:trace contextRef="#ctx0" brushRef="#br0" timeOffset="22255.3302">21521 17027 221 0,'17'-37'80'0,"5"5"-47"0,5 7-23 15,4 7-9-15,1 11-1 16,4 7 1-16,-2 1-2 15,2 19 3-15,-6 7 0 16,-5 8 0-16,-3 7 0 0,-8 2-1 16,-2 4-1-16,-9 0 1 15,-3 1-1-15,0-9-4 16,-7-2 4-16,-9-6 0 16,-8-5 0-16,-7-7 3 15,-8-8 3-15,-10-7 5 16,-6-7-8-16,-9 0-4 15,-5-13-1-15,-1-8-53 0,2-6-54 16</inkml:trace>
  <inkml:trace contextRef="#ctx0" brushRef="#br0" timeOffset="24220.7314">22069 17377 446 0,'0'-11'32'0,"3"0"-26"16,4 2-4-16,0-1 1 16,2 1-1-16,2 4-1 15,0-3-1-15,-2 2-1 16,-2 0 2-16,-3 4-1 16,-4 0-1-16,0 2-6 0,0 0-37 15,-11 0 12-15,-3 0 28 16,-7 4 1-16,2 2-2 15,-1-3-3-15,0 3-6 16,1 0 4-16,2 1 0 16,4 3 6-16,-1 0 5 0,6 1-2 15,2 1 4-15,5 1-3 16,1-3 0-16,0-1 0 16,0-2 2-16,5 0 1 15,0-3 3-15,0-3 5 16,2 2 1-16,-6-3 3 15,1 0 3-15,2 0-8 0,-1 0-6 16,0-3-2-16,1-1-2 16,1 1 2-16,0 2-3 15,0-1 1-15,0 0 1 16,-1 2-3-16,-1 0 0 16,2 2 1-16,4 7 1 0,1 2-1 15,-2 3 1-15,3 0-1 16,2-2 1-16,-1 4 0 15,3-8-1-15,2-3 0 16,0-3 2-16,0-2-2 16,0-4 2-16,3-6 0 0,-3-11 0 15,4 5 1-15,-2-9 2 16,-3-2 0-16,0 2 1 16,1-6-5-16,-5 2 0 15,-1 2 1-15,1-2-2 16,-6 4 2-16,-3 0 0 0,0 5-1 15,-3 8-1-15,0 5-2 16,-12 7-6-16,0 0-4 16,-1 15 8-16,-1 10 5 15,1 11 0-15,2 8 0 16,3 6 2-16,4 6-1 16,4 1-2-16,0-1 1 0,11-6 0 15,5-10-2-15,4-8 2 16,1-7 1-16,5-9-1 15,1-5 2-15,-1-8-1 16,3-3 1-16,-2 0-1 16,-4-5 0-16,-3-5 0 0,-1-3 3 15,-4-1-1-15,-2 4 0 16,-7-6 0-16,2 10-4 16,-2-2 2-16,-5 5 0 15,-1 1-2-15,2 2 0 16,-2 0-9-16,0 0-5 0,4 5 13 15,-3 5 2-15,5-2 0 16,-1-1 0-16,3 3 0 16,-1-3 1-16,0-4-1 15,0 2 0-15,2-1 2 16,0 0-2-16,1-1-1 0,4 0 2 16,-2 1-1-16,3 0-1 15,-2-1 2-15,4 1-2 16,-1-1 1-16,-1-3 2 15,-1 3-2-15,-2-3 0 16,1 0 7-16,-4 0 0 0,-1 0 0 16,2-6-2-16,-3-1-4 15,0 2 0-15,-4-1-1 16,1 1-1-16,-1 1 1 16,-2 2-2-16,-1 1-5 15,0 1-3-15,0 0-4 16,0 0-4-16,0 0 3 0,2 0 11 15,1 0 3-15,3 3 0 16,1 3 2-16,6-1 1 16,1-1 0-16,2 1 4 15,2 0 1-15,2-1-3 0,-1 0-1 16,3-1-3-16,-4 2 0 16,-2-1 0-16,-3-2-4 15,-6-2-30-15,-4-4-119 16</inkml:trace>
  <inkml:trace contextRef="#ctx0" brushRef="#br0" timeOffset="24449.5995">22589 17327 462 0,'0'0'52'0,"4"0"-29"15,7-8-20-15,1 3-2 16,8 2 1-16,4 1-1 16,6 2-2-16,8 0 0 0,4 8-9 15,9 7-19 1,0 3-17-16,-4 1-10 0,-6 2-15 16,-7-7 5-16,-13-4 4 15,-10-8-132-15</inkml:trace>
  <inkml:trace contextRef="#ctx0" brushRef="#br0" timeOffset="26825.9842">21723 16397 421 0,'0'2'51'16,"0"0"-49"-16,0 5 0 15,-3 4-5-15,-2 4 4 16,-1 3-1-16,-1 5-1 15,-2 3 2-15,0-2-1 0,2-2-1 16,-2 0-1-16,2-5-10 16,1-4 2-16,3-3 8 15,1-2-1-15,2-6 3 16,0-2 0-16,0 0 0 16,0-6 3-16,0-6-1 15,5-5-1-15,-1-4 1 0,1-5 1 16,3-5 4-16,-1 0-1 15,0-4-5-15,-2 0-1 16,3-3 4-16,-1 1 3 16,0 2 1-16,-2 5 3 15,2 7-9-15,-1 6 5 0,-1 7-1 16,-1 10-2-16,1 0-1 16,2 19-3-16,1 10-1 15,1 8 2-15,1 7-1 16,5 6-1-16,-3-2 2 15,3-2-1-15,-1-5 0 0,0-11 1 16,1-3-4-16,-1-11 5 16,2-5-2-16,0-7 0 15,4-4 1-15,0 0-1 16,1-10-1-16,-1-3 3 16,-1-7 0-16,-4-2-2 15,-2-3 0-15,-6-5 0 0,-5 2 1 16,-2-1-1-16,0 1-1 15,-9 6 2-15,-4 2-4 16,1 6-4-16,-3 10 2 16,3 4 2-16,2 6-10 15,0 14-4-15,3 4 10 16,5 8 5-16,2 3-3 0,2 0-3 16,10-2-1-16,6-3 6 15,3-7 0-15,3-4 4 16,1-4 12-16,-1-8 2 15,1-2-7-15,0-3-5 0,-2-2-2 16,-3 0 3-16,-1-7-1 16,-6-4 0-16,1-3 1 15,-7 0-4-15,-1 1-1 16,-4 1 2-16,0 1-2 16,-2 4 1-16,0 3-9 15,0 4 2-15,0 0 6 0,-2 2-8 16,0 7 3-16,-1 5 5 15,3 2 1-15,0 0-3 16,0 4 4-16,10-2-2 16,4-1 1-16,1 1 1 15,4-5-1-15,0-2 2 0,4-4 1 16,-1-2 1-16,2-1 1 16,-2-4 1-16,4 0-4 15,-3 0 1-15,1-4 0 16,-3-5-3-16,-1-1 3 15,-2-1 1-15,-2-3-2 0,-1-4 4 16,-3-4-3-16,-2 1-2 16,2-4 1-16,-5 1-2 15,0 4 4-15,-2 2 0 16,-3 3-2-16,-1 8 8 16,-1 4 0-16,0 3-8 0,0 10-2 15,0 8-2-15,-3 7 1 16,-4 7 2-16,3 2-2 15,-1 2 1-15,3 3 1 16,2-3-6-16,0-4-6 16,0-3 5-16,0-8-5 15,0-5 6-15,0-7-1 0,0-4-9 16,0-5-15-16,0 0-39 16,0-7 29-16,-7-7-28 15,-2-4-63-15</inkml:trace>
  <inkml:trace contextRef="#ctx0" brushRef="#br0" timeOffset="27000.9757">22495 16670 342 0,'12'0'78'0,"2"0"-51"16,4-1-19-16,1 1 2 0,5 0 5 16,1 1-5-16,2 3-8 15,0 3-1-15,0-2 1 16,-1 1-4-16,-6-3 2 15,-1 1-4-15,-9-4-36 16,-5 0-36-16,-5-16-81 16</inkml:trace>
  <inkml:trace contextRef="#ctx0" brushRef="#br0" timeOffset="27788.5818">22079 15754 401 0,'-8'-23'78'15,"4"3"-60"-15,4 6-7 16,-3 6-1-16,0 8-2 0,-4 0-6 16,-2 10-2-16,-2 13-2 15,0 9 2-15,-2 10-3 16,1 10 6-16,5 9-6 15,2 8-8-15,3 4-8 16,2 2-9-16,7-1 5 0,10-9 7 16,7-11 0-16,5-10 2 15,5-15 11-15,3-13 2 16,-2-11 3-16,3-5 1 16,-4-1-2-16,2-16 2 15,-6-3-1-15,-3-6-3 0,-5-3-2 16,-6-1 2-16,-5-4 1 15,-7 6 1-15,-3 2-1 16,-1 8 3-16,0 9 5 16,-8 6 6-16,-4 3-8 15,4 9-6-15,-3 10 0 0,3 4 0 16,3 4 0-16,3 1 0 16,2-4 0-16,0 0 0 15,12-5-1-15,0-6 3 16,4-2-1-16,0-6 1 15,3-4 4-15,0-1-5 0,1 0 1 16,-1 0 1-16,1-1-4 16,0-3 2-16,-1-3 0 15,0 4-3-15,-6-1 3 16,2 3-1-16,-2-2-1 16,-4 3 2-16,5 0-2 0,-3 0 0 15,2 0 1-15,-1 4-1 16,5 3 1-16,-2 0 1 15,4-2-2-15,-4 1 1 16,4 0 1-16,-1 1-3 16,-2 0 3-16,2-2 0 15,1 1 0-15,3-1 9 0,1-2 8 16,1 1 4-16,0-3-2 16,7 1-4-16,-6-2-3 15,6 0 1-15,-2 4-6 16,1-2-1-16,1 3-3 15,-4-1-6-15,-2 3 4 0,-1 0-2 16,-7-1-3-16,-5-3-8 16,-4-3-40-16,-6-3-40 15,-2-21-123-15</inkml:trace>
  <inkml:trace contextRef="#ctx0" brushRef="#br0" timeOffset="29222.9456">22222 15174 436 0,'12'0'21'0,"-9"-13"-12"16,-3-1-6-16,-8 0-7 0,-16-1 1 15,-8 1 1-15,-4-1-16 16,-6 3 0-16,3 4 2 15,0-2 10-15,5 7 3 16,5 3 5-16,7 0-2 16,6 2 3-16,3 12 3 0,6 3 3 15,7 10 2-15,0 8 3 16,2 7-7-16,14 8-1 16,4 9-1-16,3 4-3 15,-1-1 1-15,-5-1-2 16,0-8 1-16,-12-5 0 0,-5-6-2 15,-1-9 1-15,-20-8 0 16,-6-5 1-16,-1-7 0 16,-3-6 0-16,0-5-4 15,7-2-4-15,2-9-4 16,10-2 0-16,6-6 11 0,6 2 1 16,3-2-1-16,18 0 1 15,6-1 0-15,8 2 0 16,6 2 1-16,6-1-4 15,6 3 2-15,0 1 1 16,5 1-2-16,3-2 2 16,-4 2 0-16,3-2-2 0,-8-1 0 15,-6-1 2-15,-7-2 9 16,-13-1 5-16,-6 3-7 16,-10-2-3-16,-5 0-1 15,-5 2-4-15,-3 0 1 16,-11 3 1-16,-4 4-4 0,-5 3 4 15,-4 4-3-15,-4 6-2 16,1 10 4-16,-4 3-2 16,2 6-3-16,-1 2 6 15,8 0-3-15,3-2-2 16,8-7 1-16,6-4-12 16,8-3 8-16,0-4 2 0,20-6 0 15,8 1 5-15,6-2-2 16,8 0 0-16,5 0 1 15,0-5 4-15,-4-2 3 16,-3-2-2-16,-5 2-1 16,-6 0-5-16,-2 1 1 0,-3 5-1 15,-2 1 0-15,-2 0-6 16,2 14-11-16,4 4 11 16,1 7 5-16,-5 3-2 15,2 1 4-15,-8 1-1 16,-7 0-2-16,-9-1 2 0,-3-3-2 15,-17-2 4-15,-9-6 2 16,-4-4-1-16,-4-7 0 16,0-5 0-16,1-2-3 15,1 0 1-15,9-13 1 16,6 1-3-16,3-4 2 0,8-2 1 16,9-3-2-16,0-3 0 15,12 0-1-15,9-2 1 16,6 0 1-16,5 2-1 15,4 1 0-15,2 0 1 16,1 5-2-16,1 2 1 0,-3 6 1 16,2 0-3-16,-5 5 2 15,-6 5 2-15,-3 0-4 16,-9 0 3-16,-4 2 0 16,-2 5-3-16,-5 4 2 15,-1 1-1-15,-1 5 0 0,-3 0 1 16,0 1-1-16,0 2 1 15,0-1 1-15,0 1-3 16,0 1 3-16,0 1-1 16,0-4-1-16,0-3 2 15,4-2-1-15,1-4-1 16,3-1 3-16,-1-5 0 0,3 2 0 16,3-3 2-16,5 0-2 15,4-1 0-15,3-1 4 16,2 0-6-16,4 2 2 15,-2 0 0-15,2 0-4 16,2 2 3-16,-5-1 1 0,-5 1-1 16,1-1 2-16,-10-1-1 15,-1 0-1-15,-6-1 1 16,-4-1-1-16,3 0-1 16,-6 0 1-16,0 0-9 15,0 0-21-15,0 0-23 0,-9-3-37 16,-7-9-17-16</inkml:trace>
  <inkml:trace contextRef="#ctx0" brushRef="#br0" timeOffset="29387.2006">23094 15568 390 0,'0'-6'142'0,"5"-2"-113"15,6-1-20-15,-3 3 2 16,-3 3 14-16,0-1-14 15,-3 4-10-15,-2 0 0 0,0 0-4 16,0 0-24-16,-6 0-39 16,0 0-55-16</inkml:trace>
  <inkml:trace contextRef="#ctx0" brushRef="#br0" timeOffset="32125.3566">22095 14146 339 0,'-2'7'104'0,"0"-1"-81"0,1 3-23 16,-3 3 1-16,-1 3-2 15,-2 4 2-15,2 1-1 16,0-4 0-16,2-2 0 16,1-3 0-16,0-4 0 15,2-7 0-15,0 0 1 0,7 0 0 16,3-13 4-16,2-3-2 16,3-5-3-16,3-6 1 15,-4-5-1-15,-1-5 1 16,-5-3-1-16,0-3 0 15,-3 3 0-15,-3 0 2 0,0 8-3 16,1 4 2-16,-1 6-1 16,0 10-1-16,1 8 1 15,-1 4 0-15,2 11-1 16,-3 12 1-16,2 15-1 16,-1 4-1-16,-2 10 3 0,0 5-2 15,0 4 2-15,-8-2-1 16,-3-6-1-16,1-8 1 15,-5-8 1-15,1-14-1 16,-8-12-13-16,-1-11 9 16,-3-9 3-16,-1-16-1 15,-7-5-2-15,0-6-6 0,0-1-2 16,2 0 10-16,2 3 2 16,6 5 0-16,8 6 0 15,6 5 0-15,8 7 11 16,2 4 17-16,11 3-17 15,12 4-7-15,9 0-4 0,11 0 1 16,6 8-1-16,10-1 0 16,1-2 0-16,0-1 0 15,-1-2 0-15,-7-2 0 16,-4 0 0-16,-7-10 0 16,-9-4 1-16,-5 2-1 15,-3-4 0-15,-9 0 1 0,0 3-3 16,-4 4 1-16,-5 2 0 15,-2 7 0-15,-2 0 1 16,-1 16-1-16,-1 11 0 16,0 7 0-16,0 10 1 15,-1 10-1-15,-6 8 2 0,0 6-3 16,-4 2 3-16,-2 5 0 16,1-5-2-16,-5-8 2 15,3-12-1-15,0-15 0 16,0-17 1-16,1-14 0 0,0-8 0 15,5-22 0-15,1-10-13 16,1-11-24-16,2-3-29 16,4-5-3-16,0-2 34 15,11 2 31-15,3 1 3 16,5 1 9-16,0 6 16 16,1 6 16-16,2 7-24 0,-1 9-9 15,2 11 13-15,1 10-7 16,-1 4-11-16,-2 11-2 15,-6 14-1-15,-3 7-1 16,-8 4 0-16,-4 5-1 16,-2 2-1-16,-14-2-2 0,-11-5 4 15,-8-10 3-15,-9-6 8 16,-2-9-7-16,0-8-1 16,4-3-2-16,8 0 0 15,10 0-4-15,15-2-11 16,9-1 8-16,6-2 4 0,17-3 0 15,11-1 2-15,7-1 2 16,6-5-1-16,5 0-2 16,-2-7 10-16,-2-1-2 15,-2-6 1-15,-11-1 10 16,-2 2 5-16,-10-1-4 0,-3 6-5 16,-9 5-8-16,-4 7-2 15,-4 8-1-15,1 3-2 16,-4 12 0-16,0 13 0 15,0 11-1-15,-7 12 1 16,-4 12 0-16,-4 10-1 16,2 9 2-16,-2 8-1 0,-1 2 0 15,3-7 0-15,2-8 1 16,3-15-2-16,1-13 1 16,1-20-27-16,0-16-13 15,5-10 10-15,1-11 27 16,0-14 4-16,5-10-1 0,4-5-1 15,5-5 1-15,3-5 14 16,-1-2 7-16,2 2-7 16,-1-1-6-16,-2 1-1 15,-1 4-2-15,-2 4-4 16,-5 9 0-16,0 8-1 0,-4 8 1 16,-1 12-1-16,-2 5 1 15,0 11-4-15,0 10 3 16,-7 8 0-16,0 7-1 15,-5 1 1-15,4 2 0 16,1-1 0-16,0-8 1 0,3-6-2 16,4-6 1-16,0-12 1 15,7-6 0-15,7 0 3 16,6-12-3-16,6-10-1 16,2-6 1-16,6-5 0 15,0-6-1-15,-1-5 1 0,1-5-1 16,-4-1 0-16,1-1 0 15,-6 1 0-15,-1 5 0 16,-7 9 1-16,-2 10-1 16,-6 8-1-16,-2 11 6 15,-2 7 3-15,-3 13-8 16,-1 10 0-16,-1 12-2 0,3 8 1 16,-1 11 2-16,3 1-4 15,2 0-14-15,3-1 0 16,0-8 2-16,0-10 9 15,1-10 5-15,-3-9-1 0,-1-9 5 16,0-4 1-16,-2-4 23 16,2 0-15-16,1-5-5 15,1-2 0-15,-1 0-1 16,4-4-5-16,-2 5 1 16,1 1 0-16,0 2-1 15,-2 1 1-15,-1 0-2 0,4 2 0 16,-4 0 1-16,3 0-2 15,-1 0 2-15,0 0-1 16,2 2 2-16,3 1 2 16,1 1 3-16,4 2 2 15,2 0 0-15,0 6-2 0,7-2-5 16,0 2-1-16,3 6 0 16,2-2-1-16,-2 2 1 15,-3 1-1-15,-4 0 0 16,-4 4 1-16,-11-4-2 15,-10 0-22-15,-3-4-45 0,-23-9-102 16</inkml:trace>
  <inkml:trace contextRef="#ctx0" brushRef="#br0" timeOffset="32849.3561">22587 14995 215 0,'6'0'391'16,"5"0"-385"-16,-8 0-8 16,-3 0-2-16,0 2-40 15,-5 9-10-15,-8 1-7 0,1 2-39 16,-1 3-16-16,0-3-4 15</inkml:trace>
  <inkml:trace contextRef="#ctx0" brushRef="#br0" timeOffset="33040.2017">22509 15208 304 0,'0'3'101'0,"0"-3"-77"15,0 4-21-15,-4-1-3 16,2 2 0-16,-1 3 1 15,-3-1-1-15,-1 2 1 0,0 0-1 16,2-4-5-16,-1 2-8 16,0-2 2-16,3 5-9 15,3-5-14-15,0-2-68 16</inkml:trace>
  <inkml:trace contextRef="#ctx0" brushRef="#br0" timeOffset="35608.0739">22442 15864 377 0,'5'-16'26'0,"11"-6"7"16,-11 3-16-16,-5-2-4 15,-8-3-7-15,-10 3-2 16,-7-1 0-16,-7 2-3 0,-9 2-1 16,-5 1 0-16,0 5 1 15,-6 5-1-15,-1 7 1 16,4 0-2-16,-2 12 1 16,0 8 0-16,5 5-1 15,1 7 2-15,2 2-1 16,4 7-1-16,4 1 1 0,9 5 1 15,6-1-2-15,6 1 1 16,11-1-1-16,3-3 0 16,8-5 0-16,11-4 0 15,6-5 0-15,9-5 1 16,7-7-2-16,5-1 2 0,10-3 3 16,7 1-3-16,5 1 0 15,0 0 0-15,-6-4-5 16,-6 3-23-16,-10-6-20 15,-12-3-51-15</inkml:trace>
  <inkml:trace contextRef="#ctx0" brushRef="#br0" timeOffset="36491.2466">25865 16835 509 0,'-4'-15'20'0,"3"-6"-7"15,1 5-4-15,0 1 3 16,0 3-2-16,1 1-5 0,13 2-4 15,10 2 1-15,10 3-2 16,15 4-3-16,13 0 0 16,17 11 1-16,11 5 1 15,10 6 0-15,7 1 1 16,-2 0 0-16,2-2 0 16,-5-1 0-16,-7-4 1 0,-11-5-1 15,-7-4-1-15,-11-4 1 16,-10-3 1-16,-7 0-1 15,-11-3 0-15,-10-7-31 16,-4-3-7-16,-14-5-16 16,-6-3-21-16,-4-5 39 0,-2 2 26 15,-10 0 12-15,-3 1 2 16,1 2 7-16,-1 1 18 16,5 6 16-16,-1 3-17 15,4 2-8-15,3 4-6 16,1 3-6-16,3 2-5 15,0 0 0-15,11 5 2 0,12 11 8 16,9 10 3-16,12 8-8 16,8 8-2-16,1 6 3 15,-2 4 2-15,-9 2 1 16,-8-2-3-16,-15-8-8 16,-16 1 2-16,-10-6-2 0,-27-7-2 15,-27-5 1-15,-29-11-1 16,-30-7 0-16,-26-7 2 15,-19-9 0-15,-7-28-99 16</inkml:trace>
  <inkml:trace contextRef="#ctx0" brushRef="#br0" timeOffset="37874.9758">25941 14687 93 0,'8'-5'523'0,"3"-11"-514"15,-1 1-5-15,0 4-2 0,-1 4 4 16,1 0 0-16,8 0-4 15,8 2-1-15,9 3-3 16,13 2-2-16,10 0 1 16,8 2-3-16,10 10-1 15,4 2 5-15,5 3 1 0,-2-2 1 16,0 2 0-16,-6-1 0 16,-6-2 0-16,-6-1 0 15,-6-5-2-15,-8-3 2 16,-12-2-10-16,-5-3-22 15,-9 0-13-15,-10-6-16 0,-6-10-65 16,-9-3-134-16</inkml:trace>
  <inkml:trace contextRef="#ctx0" brushRef="#br0" timeOffset="38109.1836">26837 14496 314 0,'-7'-5'62'0,"7"1"11"16,4 4-54-16,11 0-4 15,4 11-7-15,5 5-4 16,3 9-2-16,3 9-2 16,1 5 0-16,-3 6 2 0,-4 3-1 15,-10 2 0-15,-7-3 0 16,-7-4 0-16,-16-1 1 16,-21-9-1-16,-12-6 0 15,-14-8-1-15,-8-6-11 16,0-9-67-16,5-4-100 15</inkml:trace>
  <inkml:trace contextRef="#ctx0" brushRef="#br0" timeOffset="38526.0301">27760 14666 574 0,'14'-29'7'0,"-4"-4"-6"0,-5 2 0 15,-5 4 3-15,0 6 3 16,-2-1-7-16,-1 5 0 16,1 2 0-16,2-1 0 15,5 7 0-15,12 2 0 16,8 1-12-16,6 5-6 0,6 1 4 15,4 0 11-15,1 0 1 16,-1 4 3-16,-5-1 0 16,-5 2 1-16,-8-1 5 15,-5 3 0-15,-5 6-4 16,-5 1-2-16,-6 9-1 16,-2 8-1-16,0 11 1 0,-9 10-1 15,-5 7 1-15,-9 9 0 16,-1 4 0-16,-3 5 0 15,-1 5 0-15,-5 4-1 16,3-1-8-16,-3 5-28 16,3-6-14-16,1-12-75 15,2-14-11-15</inkml:trace>
  <inkml:trace contextRef="#ctx0" brushRef="#br0" timeOffset="38758.3411">27603 15131 551 0,'48'-27'11'0,"7"0"7"16,7 4 1-16,8 7-11 15,17 5-4-15,13 10-4 16,20 1 1-16,21 22-2 15,25 16 3-15,19 15-18 16,12 16-45-16,12 2-48 0,-1 0-272 16</inkml:trace>
  <inkml:trace contextRef="#ctx0" brushRef="#br0" timeOffset="48311.9465">20955 13606 534 0,'-7'-26'19'16,"5"0"-5"-16,2-2-13 15,0 4-2-15,0 1 1 16,13 5 0-16,10 1 0 15,9 2-1-15,17 5-1 0,12 2 0 16,16 6 1-16,9 2 1 16,14 2 0-16,14 9 0 15,10 1-2-15,11 5 0 16,5 1-2-16,12-1-2 16,6 5 4-16,11-3 3 0,7 5-3 15,10-3 2-15,11 4 0 16,7 0 0-16,11 0 0 15,9 0 0-15,12 3-3 16,7-1-27-16,12 4 6 16,2-1-1-16,4-2 14 0,4 1 10 15,-10-1 1-15,-6-4 1 16,-10-1 1-16,-5-6 7 16,-8-1-4-16,-11-1-2 15,1-4-1-15,-4-1-2 16,-2 1 0-16,-4-2 1 0,1 0-2 15,-2 2 1-15,-10-3 1 16,-6 3-3-16,-11-4 3 16,-14 2-1-16,-20-2 0 15,-13-1 2-15,-17-3 14 16,-16 3-10-16,-17-1-1 16,-12 2-3-16,-14 4 0 0,-10 7 0 15,-9 3-4-15,-8 8 4 16,-6 10-2-16,-3 8-1 15,-7 11 2-15,-5 7 0 16,-4 6-3-16,-3 8 3 16,0 1 0-16,-3 5-2 0,-4-3 3 15,2 0-2-15,-1-2-1 16,6-9 2-16,0-6-2 16,0-8 2-16,0-7-1 15,0-9-1-15,-1-9 2 16,-7-9-1-16,-6-1 0 0,-6-5 0 15,-7-2 0-15,-7-6 2 16,-13-2-1-16,-7-3-2 16,-7-6 0-16,-10 2 0 15,-12-4-1-15,-9-5 2 16,-5-1 1-16,-11-2-1 0,-4 2 0 16,-11-2 0-16,-4 1 0 15,-10-4 0-15,-8 1 0 16,-7-4 0-16,-9-3 1 15,-7 0-1-15,-9-2 0 16,-4-4 0-16,-6 4 0 0,-6-1 0 16,-3 1 1-16,0 0-2 15,-3 5 2-15,-3 2 0 16,0 2-2-16,1 4 1 16,-2 2 1-16,3 2 0 15,3 5 4-15,-1-3 1 16,1 1 2-16,-1-3 1 0,3-3-5 15,-4-1 0-15,-3-4 0 16,2-3-1-16,1 1-1 16,1-1 3-16,-1-1-4 15,6 0 0-15,6 0-1 16,2 0 1-16,9 1 0 0,11 2-1 16,9 1-1-16,12-1 2 15,13 0 0-15,16 0-2 16,13-1 2-16,14 0-2 15,16-1 1-15,13-1 1 16,8 0-2-16,14-2 2 0,6-1 0 16,8 1-3-16,1-1-1 15,6-4-12-15,0-2-20 16,5-3-27-16,2-9-117 16</inkml:trace>
  <inkml:trace contextRef="#ctx0" brushRef="#br0" timeOffset="48578.1778">21231 13329 637 0,'5'-25'15'0,"2"0"-7"16,-4 10-11-16,-3 5 4 15,0 10-2-15,-3 14-15 0,-9 15-31 16,-3 10 36-16,-2 21 6 16,-2 16 4-16,4 18 0 15,8 20 1-15,5 15 0 16,4 19 0-16,25 11 0 16,12 12-30-16,14 4-35 15,13-9-73-15</inkml:trace>
  <inkml:trace contextRef="#ctx0" brushRef="#br0" timeOffset="58131.6438">27986 16790 552 0,'1'-4'4'0,"6"-5"-5"16,-5 4 1-16,-2 5 1 0,0 0-6 16,0 5-13-16,-9 8 13 15,-2 3 5-15,-3 7 0 16,-1 4 0-16,-1 3 0 16,-2 6 0-16,4 1 0 0,-1 2-2 15,3-2 2-15,3-7 2 16,1-5-4-16,3-10 4 15,4-5-4-15,1-7 4 16,0-1 0-16,1-2 18 16,9 0 6-16,7 0-16 15,5 0-6-15,7 0 0 0,3-2-4 16,1-1 0-16,-1-1 0 16,-2 1 0-16,-3-3 0 15,-1 1 0-15,-7-2 0 16,-1 1-5-16,-6-1-18 15,2 0-18-15,-11 0-11 0,0-4-31 16,-3-5-65-16</inkml:trace>
  <inkml:trace contextRef="#ctx0" brushRef="#br0" timeOffset="58414.695">28020 16824 10 0,'-6'-6'458'16,"5"-1"-420"-16,1 2-16 15,0 3-7-15,0 2-11 16,0 0-7-16,0 11 0 16,-2 5 2-16,-3 7 1 15,0 8 0-15,-3 11-1 0,2 6 2 16,-5 6-2-16,6 5 1 16,-1 1 1-16,3-3-2 15,0-1 0-15,1-8 2 16,0-5-1-16,0-5 0 0,1-5 1 15,-4-1-2-15,3-5 2 16,-1-1 0-16,-2 0-2 16,1-2-16-16,2-4-37 15,1-6-51-15,1-5-51 16</inkml:trace>
  <inkml:trace contextRef="#ctx0" brushRef="#br0" timeOffset="58696.1906">27818 16983 341 0,'13'-6'0'16,"-4"1"0"-16,1 3-7 16,-6 2-2-16,0 0-38 0,-4 0-57 15</inkml:trace>
  <inkml:trace contextRef="#ctx0" brushRef="#br0" timeOffset="59552.3703">27350 16506 404 0,'45'-22'3'0,"6"1"-2"15,2 3-2-15,4 7 1 16,-1 4 0-16,5 5 0 16,0 2 0-16,2 2 1 0,3 9-2 15,1 5 2-15,2 9-2 16,-1 6 1-16,2 4 0 16,-2 6 0-16,-6 6-1 15,-1 5 2-15,-3 1-2 16,-7 4 0-16,-3 2 1 0,-11 2 0 15,-3 1 0-15,-7-1 0 16,-7 1-1-16,-6-1 2 16,-4-2 1-16,-8 1-1 15,-2 4 1-15,-7 1 0 16,-7 2-2-16,-6 3 1 0,-2-2 0 16,-7-2 0-16,-6-5-1 15,-4-6 1-15,-4-8 1 16,-6-5 2-16,-5-10-1 15,-4-7 9-15,-5-7 8 16,-4-6-13-16,-5-1 2 0,-1-6-1 16,-1-3-4-16,0 0-1 15,-2-2 1-15,5-2 0 16,-1-8-1-16,4-5 0 16,-4-5 0-16,4-5 3 15,3-3 2-15,3-6 1 0,4-4-1 16,9-2 0-16,1-2-1 15,6 0 1-15,3-3-3 16,7-3 5-16,3-2 0 16,2-5 0-16,4-1-4 15,3-2-1-15,8-3-2 0,1-1 0 16,5-4-3-16,6 1 2 16,0-6-1-16,0 0-1 15,9 0 2-15,6 3 0 16,2-2-1-16,5 6 3 15,5 5 0-15,5 5-4 0,6 8 3 16,13 7 0-16,11 9-2 16,21 13-1-16,28 17-2 15,31 11-5-15,43 30-39 16,41 20-25-16,47 19-39 16</inkml:trace>
  <inkml:trace contextRef="#ctx0" brushRef="#br0" timeOffset="65451.6405">21562 15855 462 0,'-9'-18'5'15,"2"0"-4"-15,-1 4 0 16,-2 2 11-16,1 5-5 16,1 1-3-16,3 5-1 15,2-1-5-15,-1 2 2 0,4 0-1 16,0 0-5-16,0 2 2 16,7 5 4-16,11 1 0 15,11 5 2-15,12-1-2 16,12 3 1-16,11-3 1 15,6 3-2-15,4-3 2 0,1-1 0 16,-9-1 2-16,-5-4 3 16,-15-2-2-16,-9-4-2 15,-16 0 0-15,-15 0-3 16,-6-6 0-16,-11-6-43 16,-12-5-34-16,-9 2-43 15,-2-5 2-15</inkml:trace>
  <inkml:trace contextRef="#ctx0" brushRef="#br0" timeOffset="65603.6936">21882 15779 211 0,'-20'3'53'0,"3"11"3"16,-2 8-8-16,-2 6-9 0,-3 6-12 15,0 11-14-15,-2 2-7 16,-1-1-2-16,2 2-5 16,3-6 2-16,8-2-1 15,4-8-4-15,9-7 0 16,1-5-21-16,4-14-33 0,10-6-86 15</inkml:trace>
  <inkml:trace contextRef="#ctx0" brushRef="#br0" timeOffset="65984.8976">22003 15981 420 0,'24'-5'21'0,"-4"2"-2"16,0 3-9-16,-6 8-2 15,-2 11-6-15,-2 6 0 16,-3 1 1-16,-4-1-1 0,-3-1 1 16,0-5 0-16,0-4-1 15,0-5 2-15,0-3-2 16,0-3-1-16,0-4 8 16,0 0 18-16,4-3 6 15,3-9-20-15,2 2-11 16,4-7-3-16,2 2 3 0,-3-2-3 15,2 4 3-15,-1-3 4 16,-3 7-4-16,2-1 0 16,-5 5-1-16,-2 2-2 15,-2 3 1-15,2 0-4 16,-1 1-3-16,-1 10 4 0,4 4 0 16,-2 5-3-16,3 2-13 15,1 2-24-15,8-4-26 16,5-2-45-16,-1-2-174 15</inkml:trace>
  <inkml:trace contextRef="#ctx0" brushRef="#br0" timeOffset="66536.175">22555 16167 424 0,'3'-9'31'0,"2"1"3"15,-5 2-4-15,0-1-16 0,-5 3-9 16,-7-1-5-16,-4 2 1 15,-4 0 0-15,-3 0-2 16,-1 3 1-16,5 0 0 16,1 0-1-16,4 4 0 15,4 3 0-15,7 0-2 0,1-4 2 16,2 5 0-16,0-5 1 16,3 1 1-16,5 1-1 15,1-2 0-15,1 1 2 16,4 4-4-16,-2-5 3 15,-2 2 0-15,7-1-2 0,-3-3 2 16,1 1-1-16,0-2 0 16,4 0 1-16,-4 0-1 15,4 0 0-15,-5 0 1 16,2 0-2-16,-4 0 1 16,0 0 1-16,-4 0-3 15,-1 0 3-15,1 0-2 0,-1 4 0 16,-3 2 1-16,-1-4 0 15,2 2 0-15,2-2 1 16,0 2-2-16,0-3 2 16,3 1 0-16,3-2 3 15,-1 2 2-15,7-2 0 16,-4 0-1-16,4 0 3 0,1 0 0 16,2 0 3-16,4 0 3 15,-1-4-4-15,4-1-3 16,1-2 1-16,4 4-7 15,9 3-1-15,9 0 1 16,8 3-3-16,10 19 0 0,9 7-1 16,11 9-8-16,-1-2-40 15,5-6-42-15,-10-19-243 16</inkml:trace>
  <inkml:trace contextRef="#ctx0" brushRef="#br0" timeOffset="70859.939">2324 10825 361 0,'14'-1'16'0,"-4"-9"-8"16,0 3 8-16,-3 0 5 16,-2 0 1-16,0 0-2 0,-3-3-4 15,-2 0-1-15,0-2-4 16,-5-8-5-16,-17-6-6 16,-11-7 2-16,-16-5-2 15,-14-9 0-15,-22-1 2 16,-15-6-3-16,-8 1 1 15,-1-4-3-15,9-4-90 0</inkml:trace>
  <inkml:trace contextRef="#ctx0" brushRef="#br0" timeOffset="72436.5958">2297 13982 529 0,'-42'-37'-4'0,"-8"-11"-4"15,-16-4 0-15,-21-9 4 0,-21-8 4 16,-19-8-8-16,-14-3-37 16,3-4-79-16</inkml:trace>
  <inkml:trace contextRef="#ctx0" brushRef="#br0" timeOffset="76554.4865">7158 14034 363 0,'0'-9'49'0,"-3"-3"-40"16,-6-1-1-16,1 0 16 15,-4 1-17-15,0 0-5 16,3 1-1-16,0 0 2 16,-2-1 1-16,4 1 0 0,0-2-2 15,1 1 0-15,-3 1 2 16,2-1 0-16,-3 1-3 16,-1 0 5-16,-7 4-2 15,-5 4-1-15,-3 3-2 16,-2 0-2-16,-5 3 1 0,4 9 0 15,2 7-1-15,4 2-1 16,5 6 1-16,4 1-2 16,3 3 1-16,4 1 2 15,2-2-1-15,0 0 2 16,-1-6-1-16,2-3 0 0,2-1 0 16,-1-6 0-1,1-3 0-15,2-4 2 0,0-2-2 16,0-3 2-16,7-2 4 15,3 0 2-15,2-4 5 16,5-4-7-16,3-9-2 16,4 0-1-16,1-7-2 15,2-4 1-15,2-8-1 0,-3-5-1 16,1-4 1-16,-1-1 0 16,-5-4-2-16,-5-2 3 15,-1-2-1-15,-5 1-1 16,-4 0 1-16,-6 3 0 15,-2 3 0-15,-12-2 2 0,-4 9-2 16,-8 1 1-16,-3 5-1 16,2 2-1-16,-7 5 2 15,7 4-2-15,0 1-3 16,1 9 4-16,4 6-1 16,8 5-2-16,1 2 0 0,3 10-2 15,3 12 0-15,3 6 1 16,-2 11 1-16,3 11 0 15,1 11 2-15,2 10-1 16,0 11 2-16,2 9-1 16,11 8-1-16,11 6 2 0,11 2-1 15,11 0 0-15,17 0-6 16,7-9-63-16,6-16-158 16</inkml:trace>
  <inkml:trace contextRef="#ctx0" brushRef="#br0" timeOffset="86460.1851">25288 6872 356 0,'-2'-21'17'0,"-10"3"-15"0,10 3 0 15,-4 5 8-15,6 5 1 16,0 1-3-16,0 2-7 15,0 2 2-15,0 0-3 16,0 0 2-16,0 0 4 16,12 0 1-16,5 0-1 0,15-1-1 15,12 1-5-15,14 5 2 16,13 0-2-16,10 3 0 16,13-4 1-16,2 0-1 15,10-2 0-15,9-2 3 16,4 0-3-16,3 0 3 0,10-2 3 15,1-3-2-15,6-4 1 16,0-2 0-16,9-1-2 16,1 1 1-16,5 2-2 15,8 2-2-15,5 3 2 16,-2 4-2-16,0 0 0 0,-3 6 0 16,-11 2 0-16,-13 2 1 15,-11 1 0-15,-15-4-3 16,-12 0 3-16,-11 0-1 15,-14 1-1-15,-10 2 3 16,-7 2-3-16,-7 4 1 16,-5 6 0-16,-7 6 0 0,-2 6-3 15,-3 9 1-15,-7 9-1 16,-5 4 0-16,-6 11 1 16,-7 2 0-16,-3 3 0 15,-5 8 2-15,1 2-2 16,-2 2 2-16,2-2 0 0,0 4-1 15,3-6 2-15,2-5-1 16,1-7 0-16,0-4 0 16,-2-11 0-16,-3-5 0 15,-3-5 0-15,0-1-1 16,-7-7 1-16,-9 1 0 16,-4-3-4-16,-8 1 3 0,-6-4-1 15,-14-3-1-15,-6-2 3 16,-12-5 0-16,-16-6 0 15,-15-1 1-15,-18-7 0 16,-16 0 1-16,-14-4 3 0,-20-2-4 16,-6 0 2-16,-14 0-1 15,-9 4-2-15,-6-1 2 16,0 4-1-16,-2 0-2 16,1 6 1-16,3-1 1 15,8 4-1-15,10 1 0 16,9 0 0-16,12-1 0 0,16-5 1 15,14-5-2-15,17-6 2 16,15 0 0-16,19-9-1 16,16-13 1-16,12-1 0 15,12-4-1-15,10-3 2 0,8-6 0 16,3-1-2-16,5-6 3 16,3-4-5-16,3-3-10 15,6-5-40-15,0-9-56 16</inkml:trace>
  <inkml:trace contextRef="#ctx0" brushRef="#br0" timeOffset="86774.4888">25312 6696 436 0,'0'-8'20'16,"5"5"-11"-16,-5 6-2 16,0 19-9-16,-11 17 1 15,-3 16 2-15,-6 17-2 0,-7 20 2 16,-1 18 0-16,-3 16-2 16,-3 15 2-16,0 11 0 15,-3 12 0-15,1 0 2 16,2 6 0-16,0-3-4 0,-1-3 5 15,2-5-4-15,3-11 0 16,3-9-20-16,2-21-45 16,-3-31-154-16</inkml:trace>
  <inkml:trace contextRef="#ctx0" brushRef="#br0" timeOffset="91442.6064">22919 9646 345 0,'-15'0'-68'15,"0"-9"75"-15,-2 2-6 16,0-2-1-16,0 3 2 16,-4-1 12-16,3-1-4 15,-1 1-2-15,-3-1 5 0,0 1-1 16,3 0-6-16,-4 2 4 16,4 5-6-16,2-3-4 15,0 3 1-15,7 0-1 16,3 0-1-16,1 3 1 15,4 0-3-15,2 0 5 0,8 1 7 16,7 3 1-16,12 0-5 16,9 1-4-16,10 2 0 15,5 1-1-15,5-2 0 16,7 3 0-16,5-1 1 16,8 1 0-16,2 0-2 0,9-2 1 15,8 1 0-15,6-2-1 16,-1-2 2-16,7-2-1 15,5-1 0-15,0-3 0 16,4-1 0-16,8 0 0 16,-2 0 1-16,2-7-1 0,6 0-1 15,-1 2 2-15,-2-2-1 16,-3 1 0-16,0 1 0 16,-4-2 0-16,-3 1 5 15,-8 3-5-15,1-3 1 16,-8 1 0-16,-5 0-1 15,-5 0 0-15,-9 1 1 0,-10 0 2 16,-5 1-3-16,-10 3 1 16,-4 0-1-16,-5-2 1 15,-5 2-2-15,0 9 1 16,-7 0 0-16,1 7 0 16,-3 2 0-16,1 3 0 0,3 8 0 15,0 7-1-15,2 4 1 16,0 7 0-16,-1 5 0 15,-1 7 0-15,-1 3-1 16,-6 4 1-16,-7 4-2 16,-3 1 4-16,-6 2-4 0,-7 4 2 15,0 0 0-15,-4 3 0 16,1-2 0-16,-1 5 0 16,4 6 2-16,4 0-4 15,2 1 4-15,7 5-2 16,0 0-2-16,3 3 4 15,-1-5-2-15,-7-4 0 0,-2 0 0 16,-6-5 0-16,-6-6-2 16,-3-8 4-16,0-2-2 15,-3-9-2-15,-6 0 4 16,-2-8-4-16,0-1 2 16,-1-2 2-16,-8-2-2 0,-2-4 0 15,-5-3-2-15,-2-2 1 16,-5-5 0-16,-3-5 1 15,-2 0-1-15,-7-6 1 16,-2-3 0-16,-4 0 1 16,-4-5 5-16,-9 1-3 0,1-6 1 15,-9 0 0-15,-3-3 1 16,-6 0-1-16,-5-3-1 16,-2 0 0-16,-8-2-1 15,3 0-2-15,-7 0 1 16,1 0 1-16,-1 0-3 0,-2 0 2 15,0 0 1-15,-1 0-2 16,-3 0-2-16,2-4 2 16,1 1 0-16,-4-1 2 15,4 1-2-15,-1-2 0 16,2 1 0-16,6-2 0 16,3 1 0-16,8-4 0 0,10 2 2 15,8 0-3-15,10-2 2 16,11 0-2-16,9 2 2 15,8 0-1-15,6-2 0 16,2 0 1-16,5-2-1 0,-2-3 1 16,3-2 2-16,2 0-3 15,0-6 0-15,1-4-3 16,4-5-25-16,2-6-58 16,7-8-61-16</inkml:trace>
  <inkml:trace contextRef="#ctx0" brushRef="#br0" timeOffset="91792.7145">23579 10308 366 0,'7'12'39'0,"-5"8"-45"15,-2 10 10-15,-11 15-4 16,-9 15 1-16,-5 12 0 16,-7 15 1-16,-4 11-1 15,0 11 0-15,0 8-1 0,6 11 1 16,3 4 1-16,7 7-2 15,7 5 2-15,6-1-2 16,7 3 1-16,0 0-1 16,6-5 1-16,6-6-2 15,-2-15-75-15,5-15-53 16</inkml:trace>
  <inkml:trace contextRef="#ctx0" brushRef="#br0" timeOffset="98494.7499">23425 10500 449 0,'12'-30'-57'0,"-2"-4"83"16,2 3-14-16,-5-4 8 16,-4 1-5-16,1 3-3 15,-1-4-9-15,0 1 0 0,4-1-2 16,0 3-1-16,3 1 1 15,5-1-1-15,2 2 0 16,7 1 0-16,3 1 0 16,4 1 0-16,6 4 1 15,4 1-2-15,6 3 3 16,4 3 0-16,4 5-3 0,4 7 3 16,4 4-2-16,3 2 1 15,3 18-1-15,1 6 0 16,-2 12 0-16,2 7 1 15,-3 12-1-15,-1 7 0 16,-3 5 0-16,2 9-1 16,-4 4 2-16,-6 3 0 0,-5 2-3 15,-6 0 3-15,-12 2-1 16,-11 3-2-16,-8-5 3 16,-13-3-2-16,-9-5 0 15,-16-4 0-15,-17-10 1 0,-8 0 1 16,-14-8 1-16,-9-4 0 15,-7-3 1-15,-8-5 1 16,-5-8-3-16,-1-5 0 16,-2-10 0-16,-1-9-1 15,1-13 1-15,1-4 3 16,3-20 8-16,5-11 3 0,1-13-3 16,8-8-1-16,6-6 0 15,8-6-2-15,8-7 2 16,7-4-2-16,12-6-4 15,9 1-1-15,9-7-1 16,10 0-3-16,9 0 1 0,3 4 0 16,21 5-2-16,10 4 0 15,15 6-1-15,17 8-1 16,12 7-1-16,12 7-5 16,10 12-1-16,5 10-4 15,5 10-8-15,-6 11-6 0,-7 7-4 16,-6 3-45-16,-11 10-57 15,-10-1-141-15</inkml:trace>
  <inkml:trace contextRef="#ctx0" brushRef="#br0" timeOffset="99479.734">24837 10296 534 0,'-2'-35'-12'16,"2"-2"13"-16,0-6-2 0,2 8 9 15,2-1 1-15,0 2-5 16,1 0-3-16,2 2 0 16,3 0-1-16,2-1 1 15,4 5-1-15,2-2 0 16,7 3 0-16,8 0-1 0,2 6-2 15,4 1-3-15,9 4 2 16,3 2 0-16,7 3 1 16,4 8-3-16,3 0 7 15,6 3-3-15,2 6 2 16,1 10 0-16,-1 4-1 16,1 8 0-16,-2 4 2 0,-2 8-2 15,1 5 1-15,-3 2 0 16,0 5-2-16,-4 6 0 15,1 0 1-15,-6 6-1 16,0 1 1-16,-5 1 1 16,-2 5-1-16,-5 2 2 0,-4-1-1 15,-7 2-1-15,-9 2 1 16,-5 2 0-16,-9-2-1 16,-7-2 1-16,-6-3-1 15,-2-7 1-15,-14-2 0 16,-6-2-2-16,-3-4 3 15,-7-2-1-15,-4 0-1 0,-1 1 1 16,-7-5 0-16,-2 2 0 16,-1-4 0-16,-3-1 0 15,-2-5 0-15,-4-1 1 16,0-4-2-16,3-5 1 16,-3-5 2-16,0-7-1 0,2-6 3 15,1-7 1-15,0-4-2 16,-1-3 1-16,0-11 3 15,4-6-2-15,-4-8 3 16,0-5 0-16,1-4 1 16,-1-5-2-16,2-4-1 0,1-3-2 15,3-2 0-15,7-4-2 16,-1-5 2-16,6 0-1 16,4-2-2-16,2 0 3 15,4-3-4-15,3-5 1 16,4 2 0-16,4-7-1 0,6-3 0 15,2-5 1-15,7-4-1 16,3-4 0-16,11 0 1 16,10-7-1-16,6-3 0 15,8 0 1-15,6 3 1 16,5 1 3-16,11 6-2 0,9 11-2 16,9 15 1-16,22 18-2 15,26 26-1-15,35 18-43 16,41 28-81-16</inkml:trace>
  <inkml:trace contextRef="#ctx0" brushRef="#br0" timeOffset="103197.0746">25559 11669 100 0,'0'3'29'16,"0"-3"-22"-16,0 2 1 15,0 0 0-15,0 1-6 0,0 0-1 16,0 0 0-16,0 1-1 16,0-1 0-16,0-1 0 15,0 3 1-15,0-1 0 16,0-3 0-16,0 5 1 16,6-2 2-16,4 1-4 0,7-2-19 15</inkml:trace>
  <inkml:trace contextRef="#ctx0" brushRef="#br0" timeOffset="112108.6962">23866 9658 309 0,'0'2'6'0,"0"-2"-6"16,0 0-2-16,-3 2 2 15,3-2 0-15,0 1 1 16,0-1-2-16,-2 0 2 16,2 2 0-16,0-2 1 0,0 0 0 15,0 0 0-15,0 0 3 16,0 2-1-16,0-2-4 15,0 0 0-15,0 0 2 16,0 0 0-16,0 0 18 16,0-4 28-16,0-11-6 0,0-7-24 15,-4-11-8-15,-5-12-2 16,-4-13-2-16,-3-7-5 16,-5-10-1-16,-3-6 1 15,3 0-2-15,1-1 1 16,4 0-6-16,7 0-10 15,0 0 3-15,7-3 10 0,0 0 2 16,2-4 1-16,0-1 0 16,0 5 0-16,0 1-2 15,2 7-2-15,4 6 3 16,-4 7 2-16,-2-1-1 16,0 8 0-16,0-1 2 15,0 1-3-15,0 0 2 0,0 7 0 16,0 2 1-16,3 6 6 15,6 7 8-15,7 5 3 16,2 6-6-16,5 5-7 16,3 5-4-16,1 1-1 15,5 6-4-15,2 4 3 0,4 1-1 16,1 2-4-16,8 0 2 16,-1 2-1-16,3 1 3 15,5 2 1-15,1-1 0 16,4-1 0-16,2 2 0 15,4-1 0-15,6 2 0 0,-5-1 0 16,2-5 0-16,-2 0 0 16,-1 0 2-16,-4-4 0 15,-2-7-1-15,-1 1-1 16,3-2-3-16,2-3-13 16,1 3-2-16,11 3 1 0,-2 2 0 15,6 3 6-15,7 3 6 16,3 1 3-16,3 0 3 15,1 1-1-15,1 3 1 16,1-1 6-16,-4 1 3 16,-1-4 2-16,-3 0-6 0,-8-2 2 15,-6-5-4-15,-10 0-1 16,-12-2 12-16,-15 2-2 16,-9 0-3-16,-12 1-6 15,-7 2-4-15,-8 3-9 16,0 1-54-16,-4 0 2 0,0 0-50 15,4 0-84-15</inkml:trace>
  <inkml:trace contextRef="#ctx0" brushRef="#br0" timeOffset="112901.7729">28770 7554 397 0,'83'0'-3'16,"7"0"5"-16,5 0 3 15,0 0 8-15,7 0 2 16,4 0-8-16,0 0-3 0,-4 0-2 16,1-3-2-16,2-3 1 15,-2 0-1-15,-2 1-1 16,1 3-10-16,0 2-7 16,-6 0-7-16,-3 0 12 15,-6 6 9-15,-7-1 4 0,-7 1 1 16,-12-3-1-16,-5 1 1 15,-7-1 0-15,-10 1 2 16,-7-1 6-16,-8 5 2 16,-2 4-2-16,-8 8-6 15,-2 6-2-15,-1 10-2 16,-2 12 2-16,-4 7 0 0,-3 17 0 16,-2 3 1-16,0 11 3 15,-7 14-2-15,-2 15 0 16,2 10 1-16,-4 10-2 15,2 10 0-15,2 6 1 16,-2 5 2-16,0-5 1 0,0-4-2 16,0-10 0-16,0-14 1 15,2-9-2-15,3-16-1 16,3-7 0-16,1-12 4 16,0-8 6-16,7-3 0 15,3-7-3-15,3-4 0 0,-1-4-5 16,5-1 5-16,-5-6-7 15,3 1-4-15,-5-3 3 16,-1-3-11-16,-4-9-58 16,-5-14-105-16</inkml:trace>
  <inkml:trace contextRef="#ctx0" brushRef="#br0" timeOffset="115866.9089">29630 5749 486 0,'0'-6'-7'0,"0"-3"11"15,3 2 10-15,-1 2 8 0,0 1-4 16,-2 4-16-16,0 4-8 15,-2 12 1-15,-6 11 0 16,-5 10 5-16,-5 15 0 16,0 14 0-16,-1 16 2 15,-3 7-2-15,3 9-2 0,4 8 4 16,3-1-2-16,2-8 0 16,6-10 1-16,4-14-6 15,0-16-28-15,0-20 7 16,0-17-23-16,7-19-46 0,5-8-194 15</inkml:trace>
  <inkml:trace contextRef="#ctx0" brushRef="#br0" timeOffset="116110.1311">29777 5738 449 0,'2'32'4'0,"12"3"-6"0,-14 14 0 15,-3 10 2-15,-11 7-1 16,-3 3 2-16,-2 4-1 16,2 1 0-16,3-1 0 15,3-6 1-15,6-4-2 16,5-5 2-16,0-11-42 15,5-11-66-15,5-16-178 0</inkml:trace>
  <inkml:trace contextRef="#ctx0" brushRef="#br0" timeOffset="116344.7548">29408 6109 504 0,'17'-14'0'16,"3"2"1"-16,2 4 1 0,2 6-2 16,8 2 0-16,7 0 1 15,7 8-3-15,12 4 4 16,3 2-3-16,2 0 0 16,3 1 0-16,1-1-1 15,-7-3-8-15,-4-2-38 16,-7-8-22-16,-8-1-63 0</inkml:trace>
  <inkml:trace contextRef="#ctx0" brushRef="#br0" timeOffset="116552.408">30112 5927 360 0,'14'-9'20'0,"2"0"13"15,5 2 2-15,3 4-13 16,4 3-6-16,5 0-12 15,4 0-3-15,2 10 0 16,2 4-1-16,-2 2-1 0,1-1 2 16,-8 2-1-16,-6-4-1 15,-4-2-10-15,-7-6-29 16,-10-3-23-16,-5-2-92 16</inkml:trace>
  <inkml:trace contextRef="#ctx0" brushRef="#br0" timeOffset="116715.9356">30354 5965 242 0,'-25'0'14'16,"3"8"14"-16,-3 7 18 16,-4 6-11-16,-3 4-7 15,-4 11-8-15,-2 3-8 0,-1 9-1 16,2 4-7-16,3 7-3 16,10 1 0-16,4 8-2 15,11-4-7-15,9-7-7 16,2-12-127-16</inkml:trace>
  <inkml:trace contextRef="#ctx0" brushRef="#br0" timeOffset="116983.4788">30550 6033 537 0,'25'-8'-8'16,"7"-2"11"-16,-5 4-3 15,2 6 0-15,2 2 1 0,4 8-1 16,3 10 0-16,3 2 0 16,4 1 0-16,1 4-1 15,-4-2-6-15,-2 0-41 16,-6-10-6-16,-9-4-58 15,-10-9-144-15</inkml:trace>
  <inkml:trace contextRef="#ctx0" brushRef="#br0" timeOffset="117171.8122">30858 6091 368 0,'-18'18'-2'0,"4"7"9"0,-8 7 17 15,-1 13 6-15,0 4-10 16,-2 9-7-16,1 6-8 15,2 2-1-15,3 0-1 16,1 2-2-16,4-4 0 16,4 2-1-16,5-4-1 0,3-5 0 15,2-9-8-15,4-14-89 16,9-18-135-16</inkml:trace>
  <inkml:trace contextRef="#ctx0" brushRef="#br0" timeOffset="117701.6916">31096 6246 290 0,'14'-14'238'0,"-1"2"-236"16,-6 7 9-16,-6 5 4 0,-1 8-18 15,-5 14 2-15,-8 10 0 16,-6 9-1-16,-8 11 0 15,-4 3 2-15,-4 2 0 16,-4 5 1-16,0-6-2 16,3 1 2-16,7-10 0 15,8-9-1-15,5-9 0 0,6-11 2 16,5-11-4-16,5-7 6 16,0-17 1-16,0-9-5 15,3-12 0-15,7-9 0 16,2-9-2-16,5-9 1 0,4-4-2 15,8-6 4-15,3-3-1 16,2-1 0-16,6 4-1 16,1 6 2-16,0 6-2 15,3 12 1-15,-2 9 0 16,2 17-2-16,-3 11 1 16,-3 12 1-16,-4 2-2 0,-6 13 1 15,-4 8-1-15,-12 6-1 16,-6 3 1-16,-6 3 1 15,-6-1-1-15,-15-2 2 16,-8-3-2-16,-5-6 3 16,-9-5 0-16,-3-5-1 15,-5 0 1-15,0-6 0 0,2 2-1 16,1 2 1-16,8 2-7 16,9 0-57-16,16-1-22 15,15-1-148-15</inkml:trace>
  <inkml:trace contextRef="#ctx0" brushRef="#br0" timeOffset="118035.561">32026 5913 528 0,'3'-20'11'0,"9"0"-9"0,-12 10-2 16,-8 4 1-16,-25 6-3 15,-13 9 0-15,-19 14 2 16,-14 15-2-16,-12 16 2 16,-16 15-1-16,-4 17 1 15,1 16 0-15,1 10 0 0,11 5 0 16,13 0 1-16,17-2-1 15,18-10 1-15,16-8 0 16,15-10-2-16,14-7-4 16,5-13-46-16,7-17-18 15,11-20-70-15</inkml:trace>
  <inkml:trace contextRef="#ctx0" brushRef="#br0" timeOffset="118321.9771">31647 6253 547 0,'5'4'6'0,"-1"4"-12"15,-4 12 3-15,-9 11-1 16,-8 10 4-16,-8 11-1 15,-5 10 2-15,-4 7-3 16,-2 9 3-16,0 3 0 16,7 1-1-16,4 2 0 15,9-5 1-15,8-5-1 0,8-11 2 16,4-11-33-16,19-15-29 16,6-19-39-16,5-18-254 15</inkml:trace>
  <inkml:trace contextRef="#ctx0" brushRef="#br0" timeOffset="118574.7435">31902 6456 389 0,'8'1'90'0,"-1"4"-85"0,-7 6-8 16,0 12 1-16,-19 6 1 15,-4 8 1-15,-10 8 1 16,-2 5 0-16,-4 3-1 16,-3 2 2-16,6 8-3 15,0-3 2-15,6 3 2 16,2-1-1-16,3-7-1 0,5-13-16 16,1-19-99-16,1-23-132 15</inkml:trace>
  <inkml:trace contextRef="#ctx0" brushRef="#br0" timeOffset="118768.6209">31273 6553 158 0,'1'0'261'16,"18"4"-248"-16,10 6-11 0,5 8 0 15,3 3-1-15,10-1 2 16,-1 3-1-16,10-4 1 15,0 3-3-15,5 0 1 16,4-3-1-16,5-1-4 16,-1-5-85-16,-5-8-172 15</inkml:trace>
  <inkml:trace contextRef="#ctx0" brushRef="#br0" timeOffset="119006.6046">32246 6638 459 0,'22'1'-3'15,"-3"7"9"-15,5-6 2 16,-6 6 4-16,1 2-8 16,5 7-1-16,3 5-5 0,4 5 4 15,1 7-3-15,5 3 1 16,-3 5-1-16,0-5 2 15,-7-7-16-15,-6-7-36 16,-15-15-48-16,-6-8-137 16</inkml:trace>
  <inkml:trace contextRef="#ctx0" brushRef="#br0" timeOffset="119184.0907">32250 6751 342 0,'-14'32'7'0,"1"9"21"15,2 11 3-15,-4 5-8 0,2 7-10 16,-1 0-1-16,-5 3-8 16,1-2-1-16,1 3-2 15,-4-4 1-15,4-1-1 16,0-4-2-16,5-9-26 0,4-13-92 16</inkml:trace>
  <inkml:trace contextRef="#ctx0" brushRef="#br0" timeOffset="119422.6592">32382 7029 521 0,'35'-14'0'0,"1"5"2"16,0 9-2-16,-2 0 2 0,2 9 1 15,-1 9-5-15,4 5 2 16,-2 6 0-16,1 3 0 16,-1 3 0-16,-1 1 0 15,-5-2-35-15,1 0-19 16,-5-7-26-16,0-9-53 0</inkml:trace>
  <inkml:trace contextRef="#ctx0" brushRef="#br0" timeOffset="119616.9574">32879 7163 360 0,'-20'-18'25'0,"0"6"-1"16,1 10-11-16,-3 2-8 16,-4 12 1-16,-1 13-1 15,-3 9 2-15,-1 11-3 16,-1 10 0-16,-2 8 0 16,0 3-2-16,2 5-2 15,-1 2 3-15,10 0-3 0,4 0 4 16,7-5-5-16,12-9-39 15,6-14-70-15,14-18-169 16</inkml:trace>
  <inkml:trace contextRef="#ctx0" brushRef="#br0" timeOffset="120523.1923">32934 7474 512 0,'9'-15'-4'0,"-3"15"10"16,-3 5-9-16,-3 19 0 0,-5 10 1 16,-10 12 2-16,-2 4 3 15,-5 6-3-15,-3 4 3 16,-4-1-2-16,2-2-1 16,1-3 1-16,-1-1 0 15,-1-6-2-15,10-6 3 0,1-11-1 16,5-13-1-16,7-9 0 15,5-8 2-15,2-22 4 16,14-14-5-16,5-6-4 16,6-12-5-16,4-4 7 15,1-6 0-15,2-7 1 0,3-1 1 16,-3 0-3-16,0 2 3 16,-4 6 0-16,3 11-2 15,-3 12 10-15,1 12-1 16,-1 15 1-16,-1 9-2 15,-2 5-8-15,-1 10 1 16,-2 14-1-16,-4 10-1 0,-10 3 2 16,-4 11 0-16,-6 0-4 15,0 4 5-15,-9-4-1 16,-5-8-1-16,-6-8 2 16,-5-14-1-16,-6-11-2 15,-10-13 5-15,-10-19 0 16,-8-14-2-16,-5-6 0 0,-1 0-2 15,4-1-10-15,9 10-22 16,14 11-17-16,15 15-25 16,19 10-39-16,8 5 18 15,24 20 80-15,14 7 15 16,6 9 9-16,5 3 20 0,4-2 15 16,1-1-2-16,-5-7 2 15,3-7-15-15,-2-6-7 16,-2-3-11-16,-2-4-6 15,-1-1-2-15,-3 0-1 16,-1-1-2-16,-2-3 2 0,-9-4 0 16,-5-2-2-16,-9-3 2 15,-8 0 1-15,-10-1 38 16,-2-8-9-16,-9-4-24 16,-13-3-6-16,-10 0 2 15,-5-4-1-15,-8 3 2 0,0 1 0 16,0 5-2-16,6 5 1 15,4 6-2-15,14 6-3 16,3 13 0-16,16 12-1 16,4 10-6-16,20 11 11 15,8 7 0-15,6 13-1 16,3 9 0-16,1 6-1 0,-6 1 0 16,-6-6 3-16,-15-11 2 15,-11-9 1-15,-9-17 0 16,-27-15-4-16,-20-17 7 15,-19-13 1-15,-27-20-3 0,-22-26-2 16,-21-22-3-16,-15-19-8 16,-11-27-60-16,-3-18-227 15</inkml:trace>
  <inkml:trace contextRef="#ctx0" brushRef="#br0" timeOffset="121536.0967">29330 5078 556 0,'-12'-57'-10'0,"12"3"11"16,0 8 0-16,7 7 10 15,15 9-8-15,10 7-3 16,14 6 0-16,15 10-3 0,18 5-20 15,24 6-14-15,15 14 14 16,16 9 15-16,10 5 7 16,14 5-1-16,12 6 2 15,6-2 1-15,4 6-2 16,4-1 1-16,1 5 1 16,4 6 0-16,-7 4 1 0,-4 4-1 15,-7 7 1-15,-9 6 0 16,-10 5-2-16,-6 2 0 15,-13 7 0-15,-8 7-1 16,-10 5 2-16,-4-1 1 16,-4 2-4-16,-9 1 4 0,-4-3-4 15,-6 2 2-15,3-1 0 16,-10 9 2-16,0-5-2 16,-7 1-2-16,-4 0 2 15,-2-4 2-15,-4 2-1 16,-1 0-2-16,-2 5 2 0,-5-1 0 15,-56-6-1-15,0-1 0 16,0-12 0-16,0-3-1 16,0-10 4-16,0 1 0 15,0 5 1-15,0 3 0 16,-9-2 1-16,-36 0-4 16,-1-5 2-16,-3-5 1 0,-4-9-1 15,0-2-1-15,-3-5 2 16,-5-5 3-16,-5-1 1 15,-12-11-6-15,-2-8 6 16,-10-7-3-16,-13-14 5 0,-9-13 2 16,-12-2-3-16,-11-23-2 15,-8-6 1-15,-8-6-3 16,-11-6-2-16,-5-8-1 16,-2-4-2-16,-3-5 1 15,2-3 1-15,-5-8-3 16,2-6 3-16,5-3-1 0,2-7-1 15,1-3 1-15,2-11 0 16,4-2 0-16,4-6 0 16,1-6-1-16,6-4 2 15,2-1 1-15,14-5-2 16,5 1 1-16,8 2 1 0,9 0-2 16,10 1 1-16,6 1 0 15,11-3-1-15,7 0 1 16,1-2-2-16,11-1 0 15,5-1 1-15,4-3-1 16,9 3 0-16,11 1 1 16,9 5-3-16,14 4 3 0,12 4-1 15,5 5-1-15,26 6 1 16,11 4-2-16,20 3-1 16,9 8 3-16,17 6-1 15,20 8 0-15,16 13 0 16,19 15-2-16,25 17 2 0,19 25-1 15,25 20 0-15,27 39 1 16,26 33 0-16,23 39-2 16,16 41-6-16,13 28-55 15,2 20-49-15,-17 6-208 0</inkml:trace>
</inkml:ink>
</file>

<file path=ppt/media/image1.png>
</file>

<file path=ppt/media/image10.tiff>
</file>

<file path=ppt/media/image12.tiff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00400" y="2549769"/>
            <a:ext cx="8702431" cy="1793631"/>
          </a:xfrm>
        </p:spPr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724399"/>
          </a:xfrm>
        </p:spPr>
        <p:txBody>
          <a:bodyPr>
            <a:normAutofit/>
          </a:bodyPr>
          <a:lstStyle/>
          <a:p>
            <a:r>
              <a:rPr lang="en-US" dirty="0"/>
              <a:t>Hybrid Cloud</a:t>
            </a:r>
          </a:p>
          <a:p>
            <a:r>
              <a:rPr lang="en-US" dirty="0"/>
              <a:t>Multi-cloud architecture</a:t>
            </a:r>
          </a:p>
          <a:p>
            <a:r>
              <a:rPr lang="en-US" dirty="0" smtClean="0"/>
              <a:t>Load </a:t>
            </a:r>
            <a:r>
              <a:rPr lang="en-US" dirty="0"/>
              <a:t>balancer in cloud - ELB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91261" cy="4495799"/>
          </a:xfrm>
        </p:spPr>
        <p:txBody>
          <a:bodyPr>
            <a:normAutofit/>
          </a:bodyPr>
          <a:lstStyle/>
          <a:p>
            <a:r>
              <a:rPr lang="en-US" dirty="0"/>
              <a:t>Hybrid cloud </a:t>
            </a:r>
            <a:r>
              <a:rPr lang="en-IN" dirty="0"/>
              <a:t>has part of an enterprise’s computing is provided by a separate cloud provider and part is done in house</a:t>
            </a:r>
          </a:p>
          <a:p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Hybrid Cloud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BD68E3-2706-9443-9C46-6FD234A4C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284016"/>
            <a:ext cx="5740400" cy="381198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09280" y="2974320"/>
              <a:ext cx="5803200" cy="2896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01360" y="2965320"/>
                <a:ext cx="5820120" cy="291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323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91261" cy="4495799"/>
          </a:xfrm>
        </p:spPr>
        <p:txBody>
          <a:bodyPr>
            <a:normAutofit/>
          </a:bodyPr>
          <a:lstStyle/>
          <a:p>
            <a:r>
              <a:rPr lang="en-US" dirty="0"/>
              <a:t>Multi cloud setup has an enterprise utilizing services of multiple cloud service providers in tandem (optionally with their on-</a:t>
            </a:r>
            <a:r>
              <a:rPr lang="en-US" dirty="0" err="1"/>
              <a:t>prem</a:t>
            </a:r>
            <a:r>
              <a:rPr lang="en-US" dirty="0"/>
              <a:t> traditional infra or private cloud)</a:t>
            </a:r>
            <a:endParaRPr lang="en-IN" dirty="0"/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Cost effective</a:t>
            </a:r>
          </a:p>
          <a:p>
            <a:pPr lvl="1"/>
            <a:r>
              <a:rPr lang="en-US" dirty="0"/>
              <a:t>Independence from a single provider</a:t>
            </a:r>
          </a:p>
          <a:p>
            <a:pPr lvl="1"/>
            <a:r>
              <a:rPr lang="en-US" dirty="0"/>
              <a:t>Flexibility through choice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Complexity of managing affairs</a:t>
            </a:r>
          </a:p>
          <a:p>
            <a:pPr lvl="1"/>
            <a:r>
              <a:rPr lang="en-US" dirty="0"/>
              <a:t>Security is a challenge</a:t>
            </a:r>
          </a:p>
          <a:p>
            <a:pPr lvl="1"/>
            <a:r>
              <a:rPr lang="en-US" dirty="0"/>
              <a:t>Redundancy and High availability across providers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Multi Cloud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904303-0E22-0349-8F47-47D168724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739" y="2590800"/>
            <a:ext cx="4343399" cy="325754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1077840" y="2352240"/>
              <a:ext cx="10913400" cy="43441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8840" y="2341440"/>
                <a:ext cx="10932840" cy="436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244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495799"/>
          </a:xfrm>
        </p:spPr>
        <p:txBody>
          <a:bodyPr>
            <a:normAutofit lnSpcReduction="10000"/>
          </a:bodyPr>
          <a:lstStyle/>
          <a:p>
            <a:r>
              <a:rPr lang="en-IN" dirty="0"/>
              <a:t>Elastic Load Balancing automatically distributes incoming application traffic across multiple targets, such as Amazon EC2 instances, containers, IP addresses, and Lambda functions</a:t>
            </a:r>
            <a:endParaRPr lang="en-US" dirty="0"/>
          </a:p>
          <a:p>
            <a:r>
              <a:rPr lang="en-US" dirty="0"/>
              <a:t>AWS ELB has three types of loan balancing</a:t>
            </a:r>
          </a:p>
          <a:p>
            <a:r>
              <a:rPr lang="en-US" dirty="0"/>
              <a:t>Application Load Balancer </a:t>
            </a:r>
          </a:p>
          <a:p>
            <a:pPr lvl="1"/>
            <a:r>
              <a:rPr lang="en-US" dirty="0"/>
              <a:t>B</a:t>
            </a:r>
            <a:r>
              <a:rPr lang="en-IN" dirty="0" err="1"/>
              <a:t>est</a:t>
            </a:r>
            <a:r>
              <a:rPr lang="en-IN" dirty="0"/>
              <a:t> suited for load balancing of HTTP and HTTPS traffic</a:t>
            </a:r>
          </a:p>
          <a:p>
            <a:pPr lvl="1"/>
            <a:r>
              <a:rPr lang="en-IN" dirty="0"/>
              <a:t>Operates at request level (layer 7 of OSI</a:t>
            </a:r>
          </a:p>
          <a:p>
            <a:r>
              <a:rPr lang="en-IN" dirty="0"/>
              <a:t>Network Load Balancer</a:t>
            </a:r>
          </a:p>
          <a:p>
            <a:pPr lvl="1"/>
            <a:r>
              <a:rPr lang="en-IN" dirty="0"/>
              <a:t>Best suited for load balancing of Transmission Control Protocol (TCP), User Datagram Protocol (UDP) and Transport Layer Security (TLS) traffic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Operates at connection level (layer 4 of OSI)</a:t>
            </a:r>
          </a:p>
          <a:p>
            <a:r>
              <a:rPr lang="en-US" dirty="0"/>
              <a:t>Classic Loan Balancer</a:t>
            </a:r>
          </a:p>
          <a:p>
            <a:pPr lvl="1"/>
            <a:r>
              <a:rPr lang="en-IN" dirty="0"/>
              <a:t>Provides basic load balancing across multiple Amazon EC2 instances and operates at both the request level and connection level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Load Balancing in Cloud – AWS Elastic Load Balancing (ELB)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67E042-DC98-374F-897E-441F6CF50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1121" y="1719570"/>
            <a:ext cx="3464061" cy="31369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53680" y="1714320"/>
              <a:ext cx="11642400" cy="4948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6840" y="1703520"/>
                <a:ext cx="11658600" cy="496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28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495799"/>
          </a:xfrm>
        </p:spPr>
        <p:txBody>
          <a:bodyPr>
            <a:normAutofit/>
          </a:bodyPr>
          <a:lstStyle/>
          <a:p>
            <a:r>
              <a:rPr lang="en-US" dirty="0"/>
              <a:t>ELB Demo</a:t>
            </a:r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Load Balancing in Cloud – AWS Elastic Load Balancing (ELB) - Demo</a:t>
            </a:r>
          </a:p>
        </p:txBody>
      </p:sp>
    </p:spTree>
    <p:extLst>
      <p:ext uri="{BB962C8B-B14F-4D97-AF65-F5344CB8AC3E}">
        <p14:creationId xmlns:p14="http://schemas.microsoft.com/office/powerpoint/2010/main" val="161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Specialized Middleware – NoSQL Database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4026</TotalTime>
  <Words>248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Hybrid Cloud &amp; Multi Cloud Architectures</vt:lpstr>
      <vt:lpstr>In this segment</vt:lpstr>
      <vt:lpstr>Hybrid Cloud &amp; Multi Cloud Architectures</vt:lpstr>
      <vt:lpstr>Hybrid Cloud &amp; Multi Cloud Architectures</vt:lpstr>
      <vt:lpstr>Hybrid Cloud &amp; Multi Cloud Architectures</vt:lpstr>
      <vt:lpstr>Hybrid Cloud &amp; Multi Cloud Architectures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389</cp:revision>
  <dcterms:created xsi:type="dcterms:W3CDTF">2018-10-16T06:13:57Z</dcterms:created>
  <dcterms:modified xsi:type="dcterms:W3CDTF">2019-07-13T06:36:58Z</dcterms:modified>
</cp:coreProperties>
</file>

<file path=docProps/thumbnail.jpeg>
</file>